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5" r:id="rId9"/>
    <p:sldId id="270" r:id="rId10"/>
    <p:sldId id="264" r:id="rId11"/>
    <p:sldId id="268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399A-BE6B-4D92-B92F-47712A37B323}" type="datetimeFigureOut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7D8F-6582-4891-AE7B-8ECA5932B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399A-BE6B-4D92-B92F-47712A37B323}" type="datetimeFigureOut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7D8F-6582-4891-AE7B-8ECA5932B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399A-BE6B-4D92-B92F-47712A37B323}" type="datetimeFigureOut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7D8F-6582-4891-AE7B-8ECA5932B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399A-BE6B-4D92-B92F-47712A37B323}" type="datetimeFigureOut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7D8F-6582-4891-AE7B-8ECA5932B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399A-BE6B-4D92-B92F-47712A37B323}" type="datetimeFigureOut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7D8F-6582-4891-AE7B-8ECA5932B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399A-BE6B-4D92-B92F-47712A37B323}" type="datetimeFigureOut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7D8F-6582-4891-AE7B-8ECA5932B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399A-BE6B-4D92-B92F-47712A37B323}" type="datetimeFigureOut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7D8F-6582-4891-AE7B-8ECA5932B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399A-BE6B-4D92-B92F-47712A37B323}" type="datetimeFigureOut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7D8F-6582-4891-AE7B-8ECA5932B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399A-BE6B-4D92-B92F-47712A37B323}" type="datetimeFigureOut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7D8F-6582-4891-AE7B-8ECA5932B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399A-BE6B-4D92-B92F-47712A37B323}" type="datetimeFigureOut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7D8F-6582-4891-AE7B-8ECA5932B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399A-BE6B-4D92-B92F-47712A37B323}" type="datetimeFigureOut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7D8F-6582-4891-AE7B-8ECA5932B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2399A-BE6B-4D92-B92F-47712A37B323}" type="datetimeFigureOut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A7D8F-6582-4891-AE7B-8ECA5932BF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radar.com/us/news/phone-and-communications/mobile-phones/android-5-0-key-lime-pie-release-date-news-and-rumours-1091500" TargetMode="External"/><Relationship Id="rId2" Type="http://schemas.openxmlformats.org/officeDocument/2006/relationships/hyperlink" Target="http://www.androi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pEDQ1z1-Pv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Android 5.0 “Lollipop”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Eric Moore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Computer Users Group of Greeley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February 14, 2015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and Audio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Multi-channel audio</a:t>
            </a:r>
          </a:p>
          <a:p>
            <a:r>
              <a:rPr lang="en-US" dirty="0" smtClean="0"/>
              <a:t>USB support for microphones, speakers, amplifiers, etc.</a:t>
            </a:r>
          </a:p>
          <a:p>
            <a:r>
              <a:rPr lang="en-US" dirty="0" smtClean="0"/>
              <a:t>Graphics output on par with desktop and console-class performance</a:t>
            </a:r>
          </a:p>
          <a:p>
            <a:r>
              <a:rPr lang="en-US" dirty="0" smtClean="0"/>
              <a:t>Professional photography</a:t>
            </a:r>
          </a:p>
          <a:p>
            <a:r>
              <a:rPr lang="en-US" dirty="0" smtClean="0"/>
              <a:t>Support for UHD 4K video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Tap &amp; pay for selecting between multiple payment apps</a:t>
            </a:r>
          </a:p>
          <a:p>
            <a:r>
              <a:rPr lang="en-US" dirty="0" smtClean="0"/>
              <a:t>Tap &amp; go sets up new device by tapping against an old one</a:t>
            </a:r>
          </a:p>
          <a:p>
            <a:r>
              <a:rPr lang="en-US" dirty="0" smtClean="0"/>
              <a:t>Print preview and print range support</a:t>
            </a:r>
          </a:p>
          <a:p>
            <a:r>
              <a:rPr lang="en-US" dirty="0" smtClean="0"/>
              <a:t>Simplified toggle controls for Wi-Fi, screen rotation, etc.</a:t>
            </a:r>
          </a:p>
          <a:p>
            <a:r>
              <a:rPr lang="en-US" dirty="0" smtClean="0"/>
              <a:t>Android Beam for sharing a file with a friend</a:t>
            </a:r>
          </a:p>
          <a:p>
            <a:r>
              <a:rPr lang="en-US" dirty="0" smtClean="0"/>
              <a:t>Device wake up when you pick up the device (certain devices)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Android Wear watch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May be paired with an Android phone</a:t>
            </a:r>
          </a:p>
          <a:p>
            <a:r>
              <a:rPr lang="en-US" dirty="0" smtClean="0"/>
              <a:t>Get information with OK Google</a:t>
            </a:r>
          </a:p>
          <a:p>
            <a:r>
              <a:rPr lang="en-US" dirty="0" smtClean="0"/>
              <a:t>Receive messages</a:t>
            </a:r>
          </a:p>
          <a:p>
            <a:r>
              <a:rPr lang="en-US" dirty="0" smtClean="0"/>
              <a:t>Display reminders</a:t>
            </a:r>
          </a:p>
          <a:p>
            <a:r>
              <a:rPr lang="en-US" dirty="0" smtClean="0"/>
              <a:t>Track fitness</a:t>
            </a:r>
          </a:p>
          <a:p>
            <a:r>
              <a:rPr lang="en-US" dirty="0" smtClean="0"/>
              <a:t>Track flights</a:t>
            </a:r>
          </a:p>
          <a:p>
            <a:r>
              <a:rPr lang="en-US" dirty="0" smtClean="0"/>
              <a:t>GPS</a:t>
            </a:r>
          </a:p>
          <a:p>
            <a:r>
              <a:rPr lang="en-US" dirty="0" smtClean="0"/>
              <a:t>Navigation</a:t>
            </a:r>
          </a:p>
          <a:p>
            <a:r>
              <a:rPr lang="en-US" dirty="0" smtClean="0"/>
              <a:t>Many other apps available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Android TV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Personalized recommendations</a:t>
            </a:r>
          </a:p>
          <a:p>
            <a:r>
              <a:rPr lang="en-US" dirty="0" smtClean="0"/>
              <a:t>Say what you want to watch</a:t>
            </a:r>
          </a:p>
          <a:p>
            <a:r>
              <a:rPr lang="en-US" dirty="0" smtClean="0"/>
              <a:t>Supports Google Cast from Android and iOS devices, Mac and Windows computers, or Chromebook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http://www.android.com/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http://www.techradar.com/us/news/phone-and-communications/mobile-phones/android-5-0-key-lime-pie-release-date-news-and-rumours-1091500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4"/>
              </a:rPr>
              <a:t>https://www.youtube.com/watch?v=pEDQ1z1-PvU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“Lollipop”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Android 5.0, latest upgrade for Android OS</a:t>
            </a:r>
          </a:p>
          <a:p>
            <a:r>
              <a:rPr lang="en-US" dirty="0" smtClean="0"/>
              <a:t>Successor to Android </a:t>
            </a:r>
            <a:r>
              <a:rPr lang="en-US" dirty="0" smtClean="0"/>
              <a:t>4.4 (“KitKat”)</a:t>
            </a:r>
            <a:endParaRPr lang="en-US" dirty="0" smtClean="0"/>
          </a:p>
          <a:p>
            <a:r>
              <a:rPr lang="en-US" dirty="0" smtClean="0"/>
              <a:t>Made for smartphones, tablets, watches, TVs, and cars</a:t>
            </a:r>
          </a:p>
          <a:p>
            <a:r>
              <a:rPr lang="en-US" dirty="0" smtClean="0"/>
              <a:t>Now available for Nexus 4, 5, 7, 10, and Google Play edition devices, Nexus 6 smartphone, Nexus 9 tablet</a:t>
            </a:r>
          </a:p>
          <a:p>
            <a:r>
              <a:rPr lang="en-US" dirty="0" smtClean="0"/>
              <a:t>Available for other devices as manufacturers fine-tune it to their liking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User interface: more intuitive, consistent between devices, animations, new fonts and icons</a:t>
            </a:r>
          </a:p>
          <a:p>
            <a:r>
              <a:rPr lang="en-US" dirty="0" smtClean="0"/>
              <a:t>Consolidation of notifications</a:t>
            </a:r>
          </a:p>
          <a:p>
            <a:r>
              <a:rPr lang="en-US" dirty="0" smtClean="0"/>
              <a:t>Power saver</a:t>
            </a:r>
          </a:p>
          <a:p>
            <a:r>
              <a:rPr lang="en-US" dirty="0" smtClean="0"/>
              <a:t>Tracking time to charge and discharge battery</a:t>
            </a:r>
          </a:p>
          <a:p>
            <a:r>
              <a:rPr lang="en-US" dirty="0" smtClean="0"/>
              <a:t>Device Sharing</a:t>
            </a:r>
          </a:p>
          <a:p>
            <a:r>
              <a:rPr lang="en-US" dirty="0" smtClean="0"/>
              <a:t>Smart Lock</a:t>
            </a:r>
          </a:p>
          <a:p>
            <a:r>
              <a:rPr lang="en-US" dirty="0" smtClean="0"/>
              <a:t>Network handoff</a:t>
            </a:r>
          </a:p>
          <a:p>
            <a:r>
              <a:rPr lang="en-US" dirty="0" smtClean="0"/>
              <a:t>Pairing with smart watches and cars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Customize which notifications—email, texts, instant messages, calls, etc.—are displayed</a:t>
            </a:r>
          </a:p>
          <a:p>
            <a:r>
              <a:rPr lang="en-US" dirty="0" smtClean="0"/>
              <a:t>Select amount of detail for privacy reasons</a:t>
            </a:r>
          </a:p>
          <a:p>
            <a:r>
              <a:rPr lang="en-US" dirty="0" smtClean="0"/>
              <a:t>Notifications may be displayed when screen is locked</a:t>
            </a:r>
          </a:p>
          <a:p>
            <a:r>
              <a:rPr lang="en-US" dirty="0" smtClean="0"/>
              <a:t>Respond to notifications from the lockscreen</a:t>
            </a:r>
          </a:p>
          <a:p>
            <a:r>
              <a:rPr lang="en-US" dirty="0" smtClean="0"/>
              <a:t>Prioritize which notifications are displayed depending on time of day</a:t>
            </a:r>
          </a:p>
          <a:p>
            <a:r>
              <a:rPr lang="en-US" dirty="0" smtClean="0"/>
              <a:t>Less intrusive:  Not filling the entire screen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calls, access messages, access photos and other data by logging into another Android phone running Lollipop</a:t>
            </a:r>
          </a:p>
          <a:p>
            <a:r>
              <a:rPr lang="en-US" dirty="0" smtClean="0"/>
              <a:t>Guest user mode for friends</a:t>
            </a:r>
          </a:p>
          <a:p>
            <a:r>
              <a:rPr lang="en-US" dirty="0" smtClean="0"/>
              <a:t>Multiple profiles for increased data privacy</a:t>
            </a:r>
          </a:p>
          <a:p>
            <a:r>
              <a:rPr lang="en-US" dirty="0" smtClean="0"/>
              <a:t>Screen pinning for a single app so a friend cannot access other apps or your data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Secure the device with a paired Android Wear watch or car</a:t>
            </a:r>
          </a:p>
          <a:p>
            <a:pPr lvl="1"/>
            <a:r>
              <a:rPr lang="en-US" dirty="0" smtClean="0"/>
              <a:t>When near, the device is unlocked</a:t>
            </a:r>
          </a:p>
          <a:p>
            <a:pPr lvl="1"/>
            <a:r>
              <a:rPr lang="en-US" dirty="0" smtClean="0"/>
              <a:t>When separated, tap or swipe a code to unlock it</a:t>
            </a:r>
          </a:p>
          <a:p>
            <a:r>
              <a:rPr lang="en-US" dirty="0" smtClean="0"/>
              <a:t>Encryption protects data if device is lost or stolen</a:t>
            </a:r>
          </a:p>
          <a:p>
            <a:r>
              <a:rPr lang="en-US" dirty="0" smtClean="0"/>
              <a:t>OS is hardened against software vulnerabilities and malware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handoff switches between Wi-Fi and cellular without interrupting a video chat or VoIP call</a:t>
            </a:r>
          </a:p>
          <a:p>
            <a:r>
              <a:rPr lang="en-US" dirty="0" smtClean="0"/>
              <a:t>Network selection logic connects only to Wi-Fi networks that have Internet access</a:t>
            </a:r>
          </a:p>
          <a:p>
            <a:r>
              <a:rPr lang="en-US" dirty="0" smtClean="0"/>
              <a:t>Power-efficient scanning for Bluetooth low energy (“BLE”) devices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OK Google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Accessible even when screen is off (only certain devices such as Nexus 6 and Nexus 9)</a:t>
            </a:r>
          </a:p>
          <a:p>
            <a:r>
              <a:rPr lang="en-US" dirty="0" smtClean="0"/>
              <a:t>Quick answers to your questions</a:t>
            </a:r>
          </a:p>
          <a:p>
            <a:r>
              <a:rPr lang="en-US" dirty="0" smtClean="0"/>
              <a:t>Send a text</a:t>
            </a:r>
          </a:p>
          <a:p>
            <a:r>
              <a:rPr lang="en-US" dirty="0" smtClean="0"/>
              <a:t>Get directions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Boost contrast and invert colors for low vision</a:t>
            </a:r>
          </a:p>
          <a:p>
            <a:r>
              <a:rPr lang="en-US" dirty="0" smtClean="0"/>
              <a:t>Adjust display for improved color differentiation for color blindness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528</Words>
  <Application>Microsoft Office PowerPoint</Application>
  <PresentationFormat>On-screen Show (4:3)</PresentationFormat>
  <Paragraphs>80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Android 5.0 “Lollipop”</vt:lpstr>
      <vt:lpstr>Overview of “Lollipop”</vt:lpstr>
      <vt:lpstr>What Is New?</vt:lpstr>
      <vt:lpstr>Notifications</vt:lpstr>
      <vt:lpstr>Device Sharing</vt:lpstr>
      <vt:lpstr>Smart Lock</vt:lpstr>
      <vt:lpstr>Connectivity</vt:lpstr>
      <vt:lpstr>OK Google</vt:lpstr>
      <vt:lpstr>Accessibility</vt:lpstr>
      <vt:lpstr>Video and Audio</vt:lpstr>
      <vt:lpstr>Other Features</vt:lpstr>
      <vt:lpstr>Android Wear watch</vt:lpstr>
      <vt:lpstr>Android TV</vt:lpstr>
      <vt:lpstr>For more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5.0 “Lollipop”</dc:title>
  <dc:creator>Eric</dc:creator>
  <cp:lastModifiedBy>Eric</cp:lastModifiedBy>
  <cp:revision>47</cp:revision>
  <dcterms:created xsi:type="dcterms:W3CDTF">2015-02-07T23:03:45Z</dcterms:created>
  <dcterms:modified xsi:type="dcterms:W3CDTF">2015-02-16T16:53:35Z</dcterms:modified>
</cp:coreProperties>
</file>