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25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9/12/2014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9/12/2014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9/12/2014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9/12/2014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9/12/2014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9/12/2014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9/12/2014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9/12/2014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9/12/2014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9/12/2014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9/12/2014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AB0777-4C60-462E-A92C-CDAFD498799C}" type="datetimeFigureOut">
              <a:rPr lang="en-US" smtClean="0"/>
              <a:pPr/>
              <a:t>9/12/2014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DE6EB8-52AB-45EA-A660-3E1EBFA72987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azon.com/gp/product/B00BWYQ9YE/ref=r_kdia_h_i_gl" TargetMode="External"/><Relationship Id="rId2" Type="http://schemas.openxmlformats.org/officeDocument/2006/relationships/hyperlink" Target="http://kindle.amazon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amazon.com/dp/B00JG8GOWU/ref=fs_clw" TargetMode="External"/><Relationship Id="rId4" Type="http://schemas.openxmlformats.org/officeDocument/2006/relationships/hyperlink" Target="http://www.amazon.com/gp/product/B007HCCNJU/ref=amb_link_367867082_6?pf_rd_m=ATVPDKIKX0DER&amp;pf_rd_s=left-1&amp;pf_rd_r=00BX8TE2X3YYG7JQ6VY4&amp;pf_rd_t=101&amp;pf_rd_p=1865255342&amp;pf_rd_i=133141011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A Quick Review of Amazon Kindle Devices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By Eric Moore</a:t>
            </a:r>
          </a:p>
          <a:p>
            <a:pPr algn="ctr"/>
            <a:r>
              <a:rPr lang="en-US" dirty="0" smtClean="0"/>
              <a:t>Computer Users Group of Greeley</a:t>
            </a:r>
          </a:p>
          <a:p>
            <a:pPr algn="ctr"/>
            <a:r>
              <a:rPr lang="en-US" dirty="0" smtClean="0"/>
              <a:t>September 13,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6933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Kindle Fire HDX 8.9”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Price </a:t>
            </a:r>
            <a:r>
              <a:rPr lang="en-US" dirty="0" smtClean="0"/>
              <a:t>$379</a:t>
            </a:r>
            <a:endParaRPr lang="en-US" dirty="0"/>
          </a:p>
          <a:p>
            <a:r>
              <a:rPr lang="en-US" dirty="0"/>
              <a:t>Screen size:  </a:t>
            </a:r>
            <a:r>
              <a:rPr lang="en-US" dirty="0" smtClean="0"/>
              <a:t>8.9”</a:t>
            </a:r>
            <a:endParaRPr lang="en-US" dirty="0"/>
          </a:p>
          <a:p>
            <a:r>
              <a:rPr lang="en-US" dirty="0"/>
              <a:t>Resolution:  </a:t>
            </a:r>
            <a:r>
              <a:rPr lang="en-US" dirty="0" smtClean="0"/>
              <a:t>2560 x 1600 </a:t>
            </a:r>
            <a:r>
              <a:rPr lang="en-US" dirty="0"/>
              <a:t>(</a:t>
            </a:r>
            <a:r>
              <a:rPr lang="en-US" dirty="0" smtClean="0"/>
              <a:t>339 </a:t>
            </a:r>
            <a:r>
              <a:rPr lang="en-US" dirty="0"/>
              <a:t>ppi)</a:t>
            </a:r>
          </a:p>
          <a:p>
            <a:r>
              <a:rPr lang="en-US" dirty="0"/>
              <a:t>Camera:  </a:t>
            </a:r>
            <a:r>
              <a:rPr lang="en-US" dirty="0" smtClean="0"/>
              <a:t>Front-facing HD and 8 MP rear-facing</a:t>
            </a:r>
            <a:endParaRPr lang="en-US" dirty="0"/>
          </a:p>
          <a:p>
            <a:r>
              <a:rPr lang="en-US" dirty="0"/>
              <a:t>Microphone:  Yes</a:t>
            </a:r>
          </a:p>
          <a:p>
            <a:r>
              <a:rPr lang="en-US" dirty="0"/>
              <a:t>Connectivity:  </a:t>
            </a:r>
            <a:r>
              <a:rPr lang="en-US" dirty="0" smtClean="0"/>
              <a:t>Wi-Fi; 4G available</a:t>
            </a:r>
            <a:endParaRPr lang="en-US" dirty="0"/>
          </a:p>
          <a:p>
            <a:r>
              <a:rPr lang="en-US" dirty="0"/>
              <a:t>Storage:  16, 32, or 64 GB</a:t>
            </a:r>
          </a:p>
          <a:p>
            <a:r>
              <a:rPr lang="en-US" dirty="0"/>
              <a:t>Dimensions:  </a:t>
            </a:r>
            <a:r>
              <a:rPr lang="en-US" dirty="0" smtClean="0"/>
              <a:t>9.1” </a:t>
            </a:r>
            <a:r>
              <a:rPr lang="en-US" dirty="0"/>
              <a:t>x </a:t>
            </a:r>
            <a:r>
              <a:rPr lang="en-US" dirty="0" smtClean="0"/>
              <a:t>6.2” </a:t>
            </a:r>
            <a:r>
              <a:rPr lang="en-US" dirty="0"/>
              <a:t>x </a:t>
            </a:r>
            <a:r>
              <a:rPr lang="en-US" dirty="0" smtClean="0"/>
              <a:t>0.31”</a:t>
            </a:r>
            <a:endParaRPr lang="en-US" dirty="0"/>
          </a:p>
          <a:p>
            <a:r>
              <a:rPr lang="en-US" dirty="0"/>
              <a:t>Weight:  </a:t>
            </a:r>
            <a:r>
              <a:rPr lang="en-US" dirty="0" smtClean="0"/>
              <a:t>13.2 </a:t>
            </a:r>
            <a:r>
              <a:rPr lang="en-US" dirty="0"/>
              <a:t>oz. (Wi-Fi), </a:t>
            </a:r>
            <a:r>
              <a:rPr lang="en-US" dirty="0" smtClean="0"/>
              <a:t>13.5 </a:t>
            </a:r>
            <a:r>
              <a:rPr lang="en-US" dirty="0"/>
              <a:t>oz. (4G)</a:t>
            </a:r>
          </a:p>
          <a:p>
            <a:r>
              <a:rPr lang="en-US" dirty="0"/>
              <a:t>Battery life:  </a:t>
            </a:r>
            <a:r>
              <a:rPr lang="en-US" dirty="0" smtClean="0"/>
              <a:t>12 hours </a:t>
            </a:r>
            <a:r>
              <a:rPr lang="en-US" dirty="0"/>
              <a:t>mixed </a:t>
            </a:r>
            <a:r>
              <a:rPr lang="en-US" dirty="0" smtClean="0"/>
              <a:t>use; 18 hrs. reading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7650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Kindle Fire HD 8.9”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Price </a:t>
            </a:r>
            <a:r>
              <a:rPr lang="en-US" dirty="0" smtClean="0"/>
              <a:t>$299</a:t>
            </a:r>
            <a:endParaRPr lang="en-US" dirty="0"/>
          </a:p>
          <a:p>
            <a:r>
              <a:rPr lang="en-US" dirty="0"/>
              <a:t>Screen size:  8.9”</a:t>
            </a:r>
          </a:p>
          <a:p>
            <a:r>
              <a:rPr lang="en-US" dirty="0"/>
              <a:t>Resolution:  </a:t>
            </a:r>
            <a:r>
              <a:rPr lang="en-US" dirty="0" smtClean="0"/>
              <a:t>1920 x 1200 (254 </a:t>
            </a:r>
            <a:r>
              <a:rPr lang="en-US" dirty="0"/>
              <a:t>ppi)</a:t>
            </a:r>
          </a:p>
          <a:p>
            <a:r>
              <a:rPr lang="en-US" dirty="0"/>
              <a:t>Camera:  Front-facing </a:t>
            </a:r>
            <a:r>
              <a:rPr lang="en-US" dirty="0" smtClean="0"/>
              <a:t>HD</a:t>
            </a:r>
            <a:endParaRPr lang="en-US" dirty="0"/>
          </a:p>
          <a:p>
            <a:r>
              <a:rPr lang="en-US" dirty="0"/>
              <a:t>Microphone:  Yes</a:t>
            </a:r>
          </a:p>
          <a:p>
            <a:r>
              <a:rPr lang="en-US" dirty="0"/>
              <a:t>Connectivity:  Wi-Fi; 4G available</a:t>
            </a:r>
          </a:p>
          <a:p>
            <a:r>
              <a:rPr lang="en-US" dirty="0"/>
              <a:t>Storage:  </a:t>
            </a:r>
            <a:r>
              <a:rPr lang="en-US" dirty="0" smtClean="0"/>
              <a:t>16 or 32 GB  for Wi-Fi; 32 or 64 GB for 4G</a:t>
            </a:r>
            <a:endParaRPr lang="en-US" dirty="0"/>
          </a:p>
          <a:p>
            <a:r>
              <a:rPr lang="en-US" dirty="0"/>
              <a:t>Dimensions:  </a:t>
            </a:r>
            <a:r>
              <a:rPr lang="en-US" dirty="0" smtClean="0"/>
              <a:t>9.4” </a:t>
            </a:r>
            <a:r>
              <a:rPr lang="en-US" dirty="0"/>
              <a:t>x </a:t>
            </a:r>
            <a:r>
              <a:rPr lang="en-US" dirty="0" smtClean="0"/>
              <a:t>6.4” </a:t>
            </a:r>
            <a:r>
              <a:rPr lang="en-US" dirty="0"/>
              <a:t>x </a:t>
            </a:r>
            <a:r>
              <a:rPr lang="en-US" dirty="0" smtClean="0"/>
              <a:t>0.35”</a:t>
            </a:r>
            <a:endParaRPr lang="en-US" dirty="0"/>
          </a:p>
          <a:p>
            <a:r>
              <a:rPr lang="en-US" dirty="0"/>
              <a:t>Weight:  </a:t>
            </a:r>
            <a:r>
              <a:rPr lang="en-US" dirty="0" smtClean="0"/>
              <a:t>20 oz.</a:t>
            </a:r>
            <a:endParaRPr lang="en-US" dirty="0"/>
          </a:p>
          <a:p>
            <a:r>
              <a:rPr lang="en-US" dirty="0"/>
              <a:t>Battery life:  </a:t>
            </a:r>
            <a:r>
              <a:rPr lang="en-US" dirty="0" smtClean="0"/>
              <a:t>10 </a:t>
            </a:r>
            <a:r>
              <a:rPr lang="en-US" dirty="0"/>
              <a:t>hours mixed </a:t>
            </a:r>
            <a:r>
              <a:rPr lang="en-US" dirty="0" smtClean="0"/>
              <a:t>use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1651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Information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hlinkClick r:id="rId2"/>
              </a:rPr>
              <a:t>Main Kindle Page</a:t>
            </a:r>
            <a:endParaRPr lang="en-US" smtClean="0"/>
          </a:p>
          <a:p>
            <a:r>
              <a:rPr lang="en-US" smtClean="0">
                <a:hlinkClick r:id="rId3"/>
              </a:rPr>
              <a:t>Kindle Fire HDX 7” Tablet</a:t>
            </a:r>
            <a:endParaRPr lang="en-US" smtClean="0"/>
          </a:p>
          <a:p>
            <a:r>
              <a:rPr lang="en-US" smtClean="0">
                <a:hlinkClick r:id="rId4"/>
              </a:rPr>
              <a:t>Kindle e-Reader 6“</a:t>
            </a:r>
            <a:endParaRPr lang="en-US" smtClean="0"/>
          </a:p>
          <a:p>
            <a:r>
              <a:rPr lang="en-US" smtClean="0">
                <a:hlinkClick r:id="rId5"/>
              </a:rPr>
              <a:t>Kindle Paperwhite</a:t>
            </a:r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1:  Kindle e-Reader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models available (as of Sept. 12, 2014)</a:t>
            </a:r>
          </a:p>
          <a:p>
            <a:r>
              <a:rPr lang="en-US" dirty="0" smtClean="0"/>
              <a:t>E Ink display, 16-level gray scale</a:t>
            </a:r>
          </a:p>
          <a:p>
            <a:r>
              <a:rPr lang="en-US" dirty="0" smtClean="0"/>
              <a:t>Glare-free display (good for outdoors)</a:t>
            </a:r>
          </a:p>
          <a:p>
            <a:r>
              <a:rPr lang="en-US" dirty="0" smtClean="0"/>
              <a:t>One-month battery life</a:t>
            </a:r>
          </a:p>
          <a:p>
            <a:r>
              <a:rPr lang="en-US" dirty="0" smtClean="0"/>
              <a:t>Less than six ounces</a:t>
            </a:r>
          </a:p>
          <a:p>
            <a:r>
              <a:rPr lang="en-US" dirty="0" smtClean="0"/>
              <a:t>Holds more than </a:t>
            </a:r>
            <a:r>
              <a:rPr lang="en-US" smtClean="0"/>
              <a:t>1000 </a:t>
            </a:r>
            <a:r>
              <a:rPr lang="en-US" smtClean="0"/>
              <a:t>books (2 GB/1.25 GB usuable)</a:t>
            </a:r>
            <a:endParaRPr lang="en-US" dirty="0" smtClean="0"/>
          </a:p>
          <a:p>
            <a:r>
              <a:rPr lang="en-US" dirty="0" smtClean="0"/>
              <a:t>Experimental </a:t>
            </a:r>
            <a:r>
              <a:rPr lang="en-US" smtClean="0"/>
              <a:t>WebKit-based </a:t>
            </a:r>
            <a:r>
              <a:rPr lang="en-US" smtClean="0"/>
              <a:t>browser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16565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2:  Kindle Fire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Four models available (as of Sept. 12, 2014)</a:t>
            </a:r>
          </a:p>
          <a:p>
            <a:r>
              <a:rPr lang="en-US" dirty="0" smtClean="0"/>
              <a:t>Full-color </a:t>
            </a:r>
            <a:r>
              <a:rPr lang="en-US" smtClean="0"/>
              <a:t>tablet </a:t>
            </a:r>
            <a:r>
              <a:rPr lang="en-US" smtClean="0"/>
              <a:t>computer</a:t>
            </a:r>
            <a:endParaRPr lang="en-US" dirty="0" smtClean="0"/>
          </a:p>
          <a:p>
            <a:r>
              <a:rPr lang="en-US" dirty="0" smtClean="0"/>
              <a:t>Glossy screen (</a:t>
            </a:r>
            <a:r>
              <a:rPr lang="en-US" smtClean="0"/>
              <a:t>not </a:t>
            </a:r>
            <a:r>
              <a:rPr lang="en-US" smtClean="0"/>
              <a:t>good </a:t>
            </a:r>
            <a:r>
              <a:rPr lang="en-US" dirty="0" smtClean="0"/>
              <a:t>for bright environments)</a:t>
            </a:r>
          </a:p>
          <a:p>
            <a:r>
              <a:rPr lang="en-US" smtClean="0"/>
              <a:t>Battery </a:t>
            </a:r>
            <a:r>
              <a:rPr lang="en-US" smtClean="0"/>
              <a:t>life for </a:t>
            </a:r>
            <a:r>
              <a:rPr lang="en-US" dirty="0" smtClean="0"/>
              <a:t>ten hours of reading</a:t>
            </a:r>
          </a:p>
          <a:p>
            <a:r>
              <a:rPr lang="en-US" smtClean="0"/>
              <a:t>Audio </a:t>
            </a:r>
            <a:r>
              <a:rPr lang="en-US" smtClean="0"/>
              <a:t>support (play music and audiobooks)</a:t>
            </a:r>
            <a:endParaRPr lang="en-US" dirty="0" smtClean="0"/>
          </a:p>
          <a:p>
            <a:r>
              <a:rPr lang="en-US" smtClean="0"/>
              <a:t>Amazon apps and games (over 100,000)</a:t>
            </a:r>
            <a:endParaRPr lang="en-US" dirty="0" smtClean="0"/>
          </a:p>
          <a:p>
            <a:r>
              <a:rPr lang="en-US" dirty="0"/>
              <a:t>Apps/features:  Silk browser, email, social media, YouTube</a:t>
            </a:r>
            <a:r>
              <a:rPr lang="en-US"/>
              <a:t>, </a:t>
            </a:r>
            <a:r>
              <a:rPr lang="en-US" smtClean="0"/>
              <a:t>photos, video</a:t>
            </a:r>
            <a:r>
              <a:rPr lang="en-US" dirty="0"/>
              <a:t>, TV</a:t>
            </a:r>
            <a:r>
              <a:rPr lang="en-US"/>
              <a:t>, </a:t>
            </a:r>
            <a:r>
              <a:rPr lang="en-US" smtClean="0"/>
              <a:t>movies</a:t>
            </a:r>
            <a:r>
              <a:rPr lang="en-US" dirty="0"/>
              <a:t>, music, share your screen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9253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to Buy?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mtClean="0"/>
              <a:t>Kindle </a:t>
            </a:r>
            <a:r>
              <a:rPr lang="en-US" smtClean="0"/>
              <a:t>e-Reader (E Ink display)</a:t>
            </a:r>
            <a:endParaRPr lang="en-US" dirty="0" smtClean="0"/>
          </a:p>
          <a:p>
            <a:pPr lvl="1"/>
            <a:r>
              <a:rPr lang="en-US" dirty="0" smtClean="0"/>
              <a:t>You want an inexpensive, </a:t>
            </a:r>
            <a:r>
              <a:rPr lang="en-US" smtClean="0"/>
              <a:t>low-power </a:t>
            </a:r>
            <a:r>
              <a:rPr lang="en-US" smtClean="0"/>
              <a:t> </a:t>
            </a:r>
            <a:r>
              <a:rPr lang="en-US" smtClean="0"/>
              <a:t>e-reader</a:t>
            </a:r>
            <a:endParaRPr lang="en-US" dirty="0" smtClean="0"/>
          </a:p>
          <a:p>
            <a:pPr lvl="1"/>
            <a:r>
              <a:rPr lang="en-US" dirty="0" smtClean="0"/>
              <a:t>You do not </a:t>
            </a:r>
            <a:r>
              <a:rPr lang="en-US" smtClean="0"/>
              <a:t>need </a:t>
            </a:r>
            <a:r>
              <a:rPr lang="en-US" smtClean="0"/>
              <a:t>the functionality </a:t>
            </a:r>
            <a:r>
              <a:rPr lang="en-US" dirty="0" smtClean="0"/>
              <a:t>of a tablet</a:t>
            </a:r>
          </a:p>
          <a:p>
            <a:pPr lvl="1"/>
            <a:r>
              <a:rPr lang="en-US" dirty="0" smtClean="0"/>
              <a:t>You wish to use it outdoors and in </a:t>
            </a:r>
            <a:r>
              <a:rPr lang="en-US" smtClean="0"/>
              <a:t>bright </a:t>
            </a:r>
            <a:r>
              <a:rPr lang="en-US" smtClean="0"/>
              <a:t>light</a:t>
            </a:r>
          </a:p>
          <a:p>
            <a:pPr lvl="1"/>
            <a:r>
              <a:rPr lang="en-US" smtClean="0"/>
              <a:t>You want a device that is easy on the eyes</a:t>
            </a:r>
          </a:p>
          <a:p>
            <a:pPr lvl="1"/>
            <a:r>
              <a:rPr lang="en-US" smtClean="0"/>
              <a:t>You want a thin, lightweight (six-ounce) device</a:t>
            </a:r>
            <a:endParaRPr lang="en-US" dirty="0" smtClean="0"/>
          </a:p>
          <a:p>
            <a:r>
              <a:rPr lang="en-US" smtClean="0"/>
              <a:t>Kindle </a:t>
            </a:r>
            <a:r>
              <a:rPr lang="en-US" smtClean="0"/>
              <a:t>Fire (HDX display)</a:t>
            </a:r>
            <a:endParaRPr lang="en-US" dirty="0" smtClean="0"/>
          </a:p>
          <a:p>
            <a:pPr lvl="1"/>
            <a:r>
              <a:rPr lang="en-US" smtClean="0"/>
              <a:t>You </a:t>
            </a:r>
            <a:r>
              <a:rPr lang="en-US" smtClean="0"/>
              <a:t>want the </a:t>
            </a:r>
            <a:r>
              <a:rPr lang="en-US" dirty="0" smtClean="0"/>
              <a:t>functionality of a tablet</a:t>
            </a:r>
          </a:p>
          <a:p>
            <a:pPr lvl="1"/>
            <a:r>
              <a:rPr lang="en-US" dirty="0" smtClean="0"/>
              <a:t>You want multimedia support:  photos, audio</a:t>
            </a:r>
            <a:r>
              <a:rPr lang="en-US" smtClean="0"/>
              <a:t>, </a:t>
            </a:r>
            <a:r>
              <a:rPr lang="en-US" smtClean="0"/>
              <a:t>videos, TV</a:t>
            </a:r>
            <a:endParaRPr lang="en-US" dirty="0" smtClean="0"/>
          </a:p>
          <a:p>
            <a:pPr lvl="1"/>
            <a:r>
              <a:rPr lang="en-US" dirty="0" smtClean="0"/>
              <a:t>You want to read books and magazines </a:t>
            </a:r>
            <a:r>
              <a:rPr lang="en-US" smtClean="0"/>
              <a:t>in </a:t>
            </a:r>
            <a:r>
              <a:rPr lang="en-US" smtClean="0"/>
              <a:t>color</a:t>
            </a:r>
          </a:p>
          <a:p>
            <a:pPr lvl="1"/>
            <a:r>
              <a:rPr lang="en-US" smtClean="0"/>
              <a:t>You want the speed of a quad-core processor</a:t>
            </a:r>
          </a:p>
          <a:p>
            <a:pPr lvl="1"/>
            <a:r>
              <a:rPr lang="en-US" smtClean="0"/>
              <a:t>You want Amazon Prime and Amazon Cloud</a:t>
            </a:r>
          </a:p>
          <a:p>
            <a:pPr lvl="1"/>
            <a:r>
              <a:rPr lang="en-US" smtClean="0"/>
              <a:t>You want a device with accessibility features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4053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Kindle </a:t>
            </a:r>
            <a:r>
              <a:rPr lang="en-US" smtClean="0"/>
              <a:t>E-reader </a:t>
            </a:r>
            <a:r>
              <a:rPr lang="en-US" smtClean="0"/>
              <a:t>6”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Price:  $69</a:t>
            </a:r>
          </a:p>
          <a:p>
            <a:r>
              <a:rPr lang="en-US" dirty="0" smtClean="0"/>
              <a:t>Screen size:  6”</a:t>
            </a:r>
          </a:p>
          <a:p>
            <a:r>
              <a:rPr lang="en-US" dirty="0" smtClean="0"/>
              <a:t>No built-in light</a:t>
            </a:r>
          </a:p>
          <a:p>
            <a:r>
              <a:rPr lang="en-US" dirty="0" smtClean="0"/>
              <a:t>Resolution:  167 ppi</a:t>
            </a:r>
          </a:p>
          <a:p>
            <a:r>
              <a:rPr lang="en-US" dirty="0" smtClean="0"/>
              <a:t>Connectivity:  Wi-Fi</a:t>
            </a:r>
          </a:p>
          <a:p>
            <a:r>
              <a:rPr lang="en-US" dirty="0" smtClean="0"/>
              <a:t>Storage:  Over 1000 books plus cloud storage</a:t>
            </a:r>
          </a:p>
          <a:p>
            <a:r>
              <a:rPr lang="en-US" dirty="0" smtClean="0"/>
              <a:t>Dimensions:  6.5” x 4.5” x 0.34”</a:t>
            </a:r>
          </a:p>
          <a:p>
            <a:r>
              <a:rPr lang="en-US" dirty="0" smtClean="0"/>
              <a:t>Weight:  6.98 oz.</a:t>
            </a:r>
          </a:p>
          <a:p>
            <a:r>
              <a:rPr lang="en-US" dirty="0" smtClean="0"/>
              <a:t>Battery life:  4 weeks (wireless </a:t>
            </a:r>
            <a:r>
              <a:rPr lang="en-US" smtClean="0"/>
              <a:t>off</a:t>
            </a:r>
            <a:r>
              <a:rPr lang="en-US" smtClean="0"/>
              <a:t>)</a:t>
            </a:r>
          </a:p>
          <a:p>
            <a:r>
              <a:rPr lang="en-US" smtClean="0"/>
              <a:t>Games and apps available</a:t>
            </a:r>
          </a:p>
          <a:p>
            <a:r>
              <a:rPr lang="en-US" smtClean="0"/>
              <a:t>Button controls for scrolling and highlighting</a:t>
            </a:r>
            <a:endParaRPr lang="en-US" dirty="0" smtClean="0"/>
          </a:p>
          <a:p>
            <a:r>
              <a:rPr lang="en-US" dirty="0" smtClean="0"/>
              <a:t>Special offers in screensaver and on bottom of home screen</a:t>
            </a:r>
          </a:p>
        </p:txBody>
      </p:sp>
    </p:spTree>
    <p:extLst>
      <p:ext uri="{BB962C8B-B14F-4D97-AF65-F5344CB8AC3E}">
        <p14:creationId xmlns:p14="http://schemas.microsoft.com/office/powerpoint/2010/main" xmlns="" val="420639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Kindle Paperwhite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Price:  </a:t>
            </a:r>
            <a:r>
              <a:rPr lang="en-US" dirty="0" smtClean="0"/>
              <a:t>$119</a:t>
            </a:r>
            <a:endParaRPr lang="en-US" dirty="0"/>
          </a:p>
          <a:p>
            <a:r>
              <a:rPr lang="en-US" dirty="0"/>
              <a:t>Screen size:  6”</a:t>
            </a:r>
          </a:p>
          <a:p>
            <a:r>
              <a:rPr lang="en-US" dirty="0" smtClean="0"/>
              <a:t>Built-in </a:t>
            </a:r>
            <a:r>
              <a:rPr lang="en-US" dirty="0"/>
              <a:t>light</a:t>
            </a:r>
          </a:p>
          <a:p>
            <a:r>
              <a:rPr lang="en-US" dirty="0"/>
              <a:t>Resolution:  </a:t>
            </a:r>
            <a:r>
              <a:rPr lang="en-US" dirty="0" smtClean="0"/>
              <a:t>212 </a:t>
            </a:r>
            <a:r>
              <a:rPr lang="en-US" dirty="0"/>
              <a:t>ppi</a:t>
            </a:r>
          </a:p>
          <a:p>
            <a:r>
              <a:rPr lang="en-US" dirty="0"/>
              <a:t>Connectivity:  Wi-Fi</a:t>
            </a:r>
          </a:p>
          <a:p>
            <a:r>
              <a:rPr lang="en-US" dirty="0"/>
              <a:t>Storage:  Over 1000 books plus cloud storage</a:t>
            </a:r>
          </a:p>
          <a:p>
            <a:r>
              <a:rPr lang="en-US" dirty="0"/>
              <a:t>Dimensions:  </a:t>
            </a:r>
            <a:r>
              <a:rPr lang="en-US" dirty="0" smtClean="0"/>
              <a:t>6.7” </a:t>
            </a:r>
            <a:r>
              <a:rPr lang="en-US" dirty="0"/>
              <a:t>x </a:t>
            </a:r>
            <a:r>
              <a:rPr lang="en-US" dirty="0" smtClean="0"/>
              <a:t>4.6” </a:t>
            </a:r>
            <a:r>
              <a:rPr lang="en-US" dirty="0"/>
              <a:t>x </a:t>
            </a:r>
            <a:r>
              <a:rPr lang="en-US" dirty="0" smtClean="0"/>
              <a:t>0.36”</a:t>
            </a:r>
            <a:endParaRPr lang="en-US" dirty="0"/>
          </a:p>
          <a:p>
            <a:r>
              <a:rPr lang="en-US" dirty="0"/>
              <a:t>Weight: </a:t>
            </a:r>
            <a:r>
              <a:rPr lang="en-US" dirty="0" smtClean="0"/>
              <a:t> 7.3 </a:t>
            </a:r>
            <a:r>
              <a:rPr lang="en-US" dirty="0"/>
              <a:t>oz.</a:t>
            </a:r>
          </a:p>
          <a:p>
            <a:r>
              <a:rPr lang="en-US" dirty="0"/>
              <a:t>Battery life:  </a:t>
            </a:r>
            <a:r>
              <a:rPr lang="en-US" dirty="0" smtClean="0"/>
              <a:t>8 weeks </a:t>
            </a:r>
            <a:r>
              <a:rPr lang="en-US" dirty="0"/>
              <a:t>(wireless off)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3162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Kindle Paperwhite 3G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Price:  $</a:t>
            </a:r>
            <a:r>
              <a:rPr lang="en-US" dirty="0" smtClean="0"/>
              <a:t>189</a:t>
            </a:r>
            <a:endParaRPr lang="en-US" dirty="0"/>
          </a:p>
          <a:p>
            <a:r>
              <a:rPr lang="en-US" dirty="0"/>
              <a:t>Screen size:  6”</a:t>
            </a:r>
          </a:p>
          <a:p>
            <a:r>
              <a:rPr lang="en-US" dirty="0"/>
              <a:t>Built-in light</a:t>
            </a:r>
          </a:p>
          <a:p>
            <a:r>
              <a:rPr lang="en-US" dirty="0"/>
              <a:t>Resolution:  212 ppi</a:t>
            </a:r>
          </a:p>
          <a:p>
            <a:r>
              <a:rPr lang="en-US" dirty="0"/>
              <a:t>Connectivity:  </a:t>
            </a:r>
            <a:r>
              <a:rPr lang="en-US" dirty="0" smtClean="0"/>
              <a:t>Free 3G and Wi-Fi</a:t>
            </a:r>
            <a:endParaRPr lang="en-US" dirty="0"/>
          </a:p>
          <a:p>
            <a:r>
              <a:rPr lang="en-US" dirty="0"/>
              <a:t>Storage:  Over 1000 books plus cloud storage</a:t>
            </a:r>
          </a:p>
          <a:p>
            <a:r>
              <a:rPr lang="en-US" dirty="0"/>
              <a:t>Dimensions:  6.7” x 4.6” x 0.36”</a:t>
            </a:r>
          </a:p>
          <a:p>
            <a:r>
              <a:rPr lang="en-US" dirty="0"/>
              <a:t>Weight:  </a:t>
            </a:r>
            <a:r>
              <a:rPr lang="en-US" dirty="0" smtClean="0"/>
              <a:t>7.6 </a:t>
            </a:r>
            <a:r>
              <a:rPr lang="en-US" dirty="0"/>
              <a:t>oz.</a:t>
            </a:r>
          </a:p>
          <a:p>
            <a:r>
              <a:rPr lang="en-US" dirty="0"/>
              <a:t>Battery life:  8 weeks (wireless off)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6168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Kindle Fire HD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Price $154</a:t>
            </a:r>
          </a:p>
          <a:p>
            <a:r>
              <a:rPr lang="en-US" dirty="0" smtClean="0"/>
              <a:t>Screen size:  7”</a:t>
            </a:r>
          </a:p>
          <a:p>
            <a:r>
              <a:rPr lang="en-US" dirty="0" smtClean="0"/>
              <a:t>Resolution:  1280 x 800 (216 ppi)</a:t>
            </a:r>
          </a:p>
          <a:p>
            <a:r>
              <a:rPr lang="en-US" smtClean="0"/>
              <a:t>Camera:  No</a:t>
            </a:r>
            <a:endParaRPr lang="en-US" dirty="0" smtClean="0"/>
          </a:p>
          <a:p>
            <a:r>
              <a:rPr lang="en-US" dirty="0" smtClean="0"/>
              <a:t>Microphone:  No</a:t>
            </a:r>
          </a:p>
          <a:p>
            <a:r>
              <a:rPr lang="en-US" dirty="0" smtClean="0"/>
              <a:t>Connectivity:  Wi-Fi</a:t>
            </a:r>
          </a:p>
          <a:p>
            <a:r>
              <a:rPr lang="en-US" dirty="0" smtClean="0"/>
              <a:t>Storage:  8 or 16 GB</a:t>
            </a:r>
          </a:p>
          <a:p>
            <a:r>
              <a:rPr lang="en-US" dirty="0" smtClean="0"/>
              <a:t>Dimensions:  7.5” x 5.0” x 0.42”</a:t>
            </a:r>
          </a:p>
          <a:p>
            <a:r>
              <a:rPr lang="en-US" dirty="0" smtClean="0"/>
              <a:t>Weight:  12.2 oz.</a:t>
            </a:r>
          </a:p>
          <a:p>
            <a:r>
              <a:rPr lang="en-US" dirty="0" smtClean="0"/>
              <a:t>Battery life:  10 hours mixed use</a:t>
            </a:r>
          </a:p>
        </p:txBody>
      </p:sp>
    </p:spTree>
    <p:extLst>
      <p:ext uri="{BB962C8B-B14F-4D97-AF65-F5344CB8AC3E}">
        <p14:creationId xmlns:p14="http://schemas.microsoft.com/office/powerpoint/2010/main" xmlns="" val="289495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Kindle Fire HDX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Price </a:t>
            </a:r>
            <a:r>
              <a:rPr lang="en-US" dirty="0" smtClean="0"/>
              <a:t>$229</a:t>
            </a:r>
            <a:endParaRPr lang="en-US" dirty="0"/>
          </a:p>
          <a:p>
            <a:r>
              <a:rPr lang="en-US" dirty="0"/>
              <a:t>Screen size:  7”</a:t>
            </a:r>
          </a:p>
          <a:p>
            <a:r>
              <a:rPr lang="en-US" dirty="0"/>
              <a:t>Resolution:  </a:t>
            </a:r>
            <a:r>
              <a:rPr lang="en-US" dirty="0" smtClean="0"/>
              <a:t>1920 </a:t>
            </a:r>
            <a:r>
              <a:rPr lang="en-US" dirty="0"/>
              <a:t>x </a:t>
            </a:r>
            <a:r>
              <a:rPr lang="en-US" dirty="0" smtClean="0"/>
              <a:t>1200 (323 </a:t>
            </a:r>
            <a:r>
              <a:rPr lang="en-US" dirty="0"/>
              <a:t>ppi</a:t>
            </a:r>
            <a:r>
              <a:rPr lang="en-US" dirty="0" smtClean="0"/>
              <a:t>)</a:t>
            </a:r>
          </a:p>
          <a:p>
            <a:r>
              <a:rPr lang="en-US" dirty="0" smtClean="0"/>
              <a:t>Camera:  Front-facing HD</a:t>
            </a:r>
          </a:p>
          <a:p>
            <a:r>
              <a:rPr lang="en-US" dirty="0" smtClean="0"/>
              <a:t>Microphone:  Yes</a:t>
            </a:r>
            <a:endParaRPr lang="en-US" dirty="0"/>
          </a:p>
          <a:p>
            <a:r>
              <a:rPr lang="en-US" dirty="0"/>
              <a:t>Connectivity:  </a:t>
            </a:r>
            <a:r>
              <a:rPr lang="en-US" dirty="0" smtClean="0"/>
              <a:t>Wi-Fi; 4G available</a:t>
            </a:r>
            <a:endParaRPr lang="en-US" dirty="0"/>
          </a:p>
          <a:p>
            <a:r>
              <a:rPr lang="en-US" dirty="0"/>
              <a:t>Storage:  </a:t>
            </a:r>
            <a:r>
              <a:rPr lang="en-US" dirty="0" smtClean="0"/>
              <a:t>16, 32, or 64 </a:t>
            </a:r>
            <a:r>
              <a:rPr lang="en-US" dirty="0"/>
              <a:t>GB</a:t>
            </a:r>
          </a:p>
          <a:p>
            <a:r>
              <a:rPr lang="en-US" dirty="0"/>
              <a:t>Dimensions:  </a:t>
            </a:r>
            <a:r>
              <a:rPr lang="en-US" dirty="0" smtClean="0"/>
              <a:t>7.3” </a:t>
            </a:r>
            <a:r>
              <a:rPr lang="en-US" dirty="0"/>
              <a:t>x 5.0” x </a:t>
            </a:r>
            <a:r>
              <a:rPr lang="en-US" dirty="0" smtClean="0"/>
              <a:t>0.35”</a:t>
            </a:r>
            <a:endParaRPr lang="en-US" dirty="0"/>
          </a:p>
          <a:p>
            <a:r>
              <a:rPr lang="en-US" dirty="0"/>
              <a:t>Weight:  </a:t>
            </a:r>
            <a:r>
              <a:rPr lang="en-US" dirty="0" smtClean="0"/>
              <a:t>10.7 oz. (Wi-Fi), 11.0 oz. (4G)</a:t>
            </a:r>
            <a:endParaRPr lang="en-US" dirty="0"/>
          </a:p>
          <a:p>
            <a:r>
              <a:rPr lang="en-US" dirty="0"/>
              <a:t>Battery life:  </a:t>
            </a:r>
            <a:r>
              <a:rPr lang="en-US" dirty="0" smtClean="0"/>
              <a:t>11 hours </a:t>
            </a:r>
            <a:r>
              <a:rPr lang="en-US" dirty="0"/>
              <a:t>mixed </a:t>
            </a:r>
            <a:r>
              <a:rPr lang="en-US" dirty="0" smtClean="0"/>
              <a:t>use; 17 hrs. reading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6466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105</TotalTime>
  <Words>752</Words>
  <Application>Microsoft Office PowerPoint</Application>
  <PresentationFormat>On-screen Show (4:3)</PresentationFormat>
  <Paragraphs>116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A Quick Review of Amazon Kindle Devices</vt:lpstr>
      <vt:lpstr>Type 1:  Kindle e-Reader</vt:lpstr>
      <vt:lpstr>Type 2:  Kindle Fire</vt:lpstr>
      <vt:lpstr>Which to Buy?</vt:lpstr>
      <vt:lpstr>Kindle E-reader 6”</vt:lpstr>
      <vt:lpstr>Kindle Paperwhite</vt:lpstr>
      <vt:lpstr>Kindle Paperwhite 3G</vt:lpstr>
      <vt:lpstr>Kindle Fire HD</vt:lpstr>
      <vt:lpstr>Kindle Fire HDX</vt:lpstr>
      <vt:lpstr>Kindle Fire HDX 8.9”</vt:lpstr>
      <vt:lpstr>Kindle Fire HD 8.9”</vt:lpstr>
      <vt:lpstr>More Information</vt:lpstr>
    </vt:vector>
  </TitlesOfParts>
  <Company>High Plains Library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Quick Review of Amazon Kindle Devices</dc:title>
  <dc:creator>Eric Moore</dc:creator>
  <cp:lastModifiedBy>Eric</cp:lastModifiedBy>
  <cp:revision>51</cp:revision>
  <dcterms:created xsi:type="dcterms:W3CDTF">2014-09-12T21:20:10Z</dcterms:created>
  <dcterms:modified xsi:type="dcterms:W3CDTF">2014-09-13T01:54:02Z</dcterms:modified>
</cp:coreProperties>
</file>