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4/11/2014</a:t>
            </a:fld>
            <a:endParaRPr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TV Terminology 101: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Moore</a:t>
            </a:r>
          </a:p>
          <a:p>
            <a:r>
              <a:rPr lang="en-US" dirty="0" smtClean="0"/>
              <a:t>Computer Users Group of Greeley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21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81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Flat-panel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Plasma</a:t>
            </a:r>
          </a:p>
          <a:p>
            <a:pPr lvl="1"/>
            <a:r>
              <a:rPr lang="en-US" dirty="0" smtClean="0"/>
              <a:t>Each pixel consists of three gas-filled cells</a:t>
            </a:r>
          </a:p>
          <a:p>
            <a:pPr lvl="1"/>
            <a:r>
              <a:rPr lang="en-US" dirty="0" smtClean="0"/>
              <a:t>Electric current ionizes the gas, emitting UV that stimulates the cells’ phosphors</a:t>
            </a:r>
          </a:p>
          <a:p>
            <a:pPr lvl="1"/>
            <a:r>
              <a:rPr lang="en-US" dirty="0" smtClean="0"/>
              <a:t>Unlimited viewing angle</a:t>
            </a:r>
          </a:p>
          <a:p>
            <a:pPr lvl="1"/>
            <a:r>
              <a:rPr lang="en-US" dirty="0" smtClean="0"/>
              <a:t>Excellent color and contrast</a:t>
            </a:r>
          </a:p>
          <a:p>
            <a:pPr lvl="1"/>
            <a:r>
              <a:rPr lang="en-US" dirty="0" smtClean="0"/>
              <a:t>Glossy finish is not as good for bright rooms</a:t>
            </a:r>
          </a:p>
          <a:p>
            <a:pPr lvl="1"/>
            <a:r>
              <a:rPr lang="en-US" dirty="0" smtClean="0"/>
              <a:t>Found mainly in display sizes exceeding 43”</a:t>
            </a:r>
          </a:p>
          <a:p>
            <a:r>
              <a:rPr lang="en-US" dirty="0" smtClean="0"/>
              <a:t>LCD (Liquid Crystal Display)</a:t>
            </a:r>
          </a:p>
          <a:p>
            <a:pPr lvl="1"/>
            <a:r>
              <a:rPr lang="en-US" dirty="0" smtClean="0"/>
              <a:t>Electric current causes crystals to polarize, blocking the backlight</a:t>
            </a:r>
          </a:p>
          <a:p>
            <a:pPr lvl="1"/>
            <a:r>
              <a:rPr lang="en-US" dirty="0" smtClean="0"/>
              <a:t>Unblocked pixels allow light to pass through</a:t>
            </a:r>
          </a:p>
          <a:p>
            <a:pPr lvl="1"/>
            <a:r>
              <a:rPr lang="en-US" dirty="0" smtClean="0"/>
              <a:t>Lower energy consumption than plasma</a:t>
            </a:r>
          </a:p>
          <a:p>
            <a:pPr lvl="1"/>
            <a:r>
              <a:rPr lang="en-US" dirty="0" smtClean="0"/>
              <a:t>Limited viewing angle</a:t>
            </a:r>
          </a:p>
          <a:p>
            <a:pPr lvl="1"/>
            <a:r>
              <a:rPr lang="en-US" dirty="0" smtClean="0"/>
              <a:t>Less fluid motion (suffers from “motion blur”)</a:t>
            </a:r>
          </a:p>
          <a:p>
            <a:pPr lvl="1"/>
            <a:r>
              <a:rPr lang="en-US" dirty="0" smtClean="0"/>
              <a:t>Matte finish is better for bright rooms</a:t>
            </a:r>
          </a:p>
          <a:p>
            <a:pPr lvl="1"/>
            <a:r>
              <a:rPr lang="en-US" dirty="0" smtClean="0"/>
              <a:t>Wide selection of display 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819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Backlight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Fluorescent</a:t>
            </a:r>
          </a:p>
          <a:p>
            <a:pPr lvl="1"/>
            <a:r>
              <a:rPr lang="en-US" dirty="0" smtClean="0"/>
              <a:t>Uses fluorescent light source</a:t>
            </a:r>
          </a:p>
          <a:p>
            <a:pPr lvl="1"/>
            <a:r>
              <a:rPr lang="en-US" dirty="0" smtClean="0"/>
              <a:t>Lower color and contrast quality than LED</a:t>
            </a:r>
          </a:p>
          <a:p>
            <a:r>
              <a:rPr lang="en-US" dirty="0" smtClean="0"/>
              <a:t>LED (Light-Emitting Diode)</a:t>
            </a:r>
          </a:p>
          <a:p>
            <a:pPr lvl="1"/>
            <a:r>
              <a:rPr lang="en-US" dirty="0" smtClean="0"/>
              <a:t>Electrical component called a “diode” generates light for every pixel</a:t>
            </a:r>
          </a:p>
          <a:p>
            <a:pPr lvl="1"/>
            <a:r>
              <a:rPr lang="en-US" dirty="0" smtClean="0"/>
              <a:t>Lower energy use than fluorescent backlight</a:t>
            </a:r>
          </a:p>
          <a:p>
            <a:pPr lvl="1"/>
            <a:r>
              <a:rPr lang="en-US" dirty="0" smtClean="0"/>
              <a:t>Used in newer LCD TVs</a:t>
            </a:r>
          </a:p>
          <a:p>
            <a:pPr lvl="1"/>
            <a:r>
              <a:rPr lang="en-US" dirty="0" smtClean="0"/>
              <a:t>“Local dimming” provides better contrast and more fluid motion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47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OLED Displays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Organic LED is used in small electronics and some newer LCD TVs</a:t>
            </a:r>
          </a:p>
          <a:p>
            <a:r>
              <a:rPr lang="en-US" dirty="0" smtClean="0"/>
              <a:t>Thin-film transistor layer contains circuitry for every pixel</a:t>
            </a:r>
          </a:p>
          <a:p>
            <a:r>
              <a:rPr lang="en-US" dirty="0" smtClean="0"/>
              <a:t>Thinner display—no separate backlight required</a:t>
            </a:r>
          </a:p>
          <a:p>
            <a:r>
              <a:rPr lang="en-US" dirty="0" smtClean="0"/>
              <a:t>More energy efficient than plasma or LCD</a:t>
            </a:r>
          </a:p>
          <a:p>
            <a:r>
              <a:rPr lang="en-US" dirty="0" smtClean="0"/>
              <a:t>Excellent color and contrast</a:t>
            </a:r>
          </a:p>
          <a:p>
            <a:r>
              <a:rPr lang="en-US" dirty="0" smtClean="0"/>
              <a:t>Unlimited viewing angle</a:t>
            </a:r>
          </a:p>
          <a:p>
            <a:r>
              <a:rPr lang="en-US" dirty="0" smtClean="0"/>
              <a:t>Fluid motion</a:t>
            </a:r>
          </a:p>
          <a:p>
            <a:r>
              <a:rPr lang="en-US" dirty="0" smtClean="0"/>
              <a:t>New kid on the block:  55” displays currently run between $9,000 and $10,000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52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Aspect ratio:  </a:t>
            </a:r>
            <a:r>
              <a:rPr lang="en-US" dirty="0" smtClean="0"/>
              <a:t>display size—expressed as </a:t>
            </a:r>
            <a:r>
              <a:rPr lang="en-US" dirty="0"/>
              <a:t>a ratio of the number of pixels horizontally vs. </a:t>
            </a:r>
            <a:r>
              <a:rPr lang="en-US" dirty="0" smtClean="0"/>
              <a:t>vertically</a:t>
            </a:r>
          </a:p>
          <a:p>
            <a:r>
              <a:rPr lang="en-US" dirty="0" smtClean="0"/>
              <a:t>Color resolution:  the number of distinct colors than may be represented</a:t>
            </a:r>
          </a:p>
          <a:p>
            <a:r>
              <a:rPr lang="en-US" dirty="0" smtClean="0"/>
              <a:t>Contrast ratio:  the difference between the darkest blacks and brightest whites</a:t>
            </a:r>
          </a:p>
          <a:p>
            <a:r>
              <a:rPr lang="en-US" dirty="0"/>
              <a:t>Frame rate:  the number of still frames that may be displayed per second (measured as fps)</a:t>
            </a:r>
          </a:p>
          <a:p>
            <a:r>
              <a:rPr lang="en-US" dirty="0" smtClean="0"/>
              <a:t>Light output:  the amount of light produced by the display as measured in </a:t>
            </a:r>
            <a:r>
              <a:rPr lang="en-US" dirty="0" smtClean="0"/>
              <a:t>lumens</a:t>
            </a:r>
          </a:p>
          <a:p>
            <a:r>
              <a:rPr lang="en-US" dirty="0" smtClean="0"/>
              <a:t>Viewing angle:  the maximum angle from which the display may be watched without loss of detail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360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Scanning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Interlaced scan:  the “lines” in the display are “drawn” in two sweeps—first the odd-numbered, then the even-numbered</a:t>
            </a:r>
          </a:p>
          <a:p>
            <a:pPr lvl="1"/>
            <a:r>
              <a:rPr lang="en-US" dirty="0" smtClean="0"/>
              <a:t>Indicated by “</a:t>
            </a:r>
            <a:r>
              <a:rPr lang="en-US" dirty="0" smtClean="0"/>
              <a:t>i</a:t>
            </a:r>
            <a:r>
              <a:rPr lang="en-US" dirty="0" smtClean="0"/>
              <a:t>” after the vertical measurement (e.g. 1080i)</a:t>
            </a:r>
          </a:p>
          <a:p>
            <a:r>
              <a:rPr lang="en-US" dirty="0" smtClean="0"/>
              <a:t>Progressive scan:  the “lines” in the display are “drawn” all in one sweep; doubles the frame rate of interlaced scan</a:t>
            </a:r>
          </a:p>
          <a:p>
            <a:pPr lvl="1"/>
            <a:r>
              <a:rPr lang="en-US" dirty="0" smtClean="0"/>
              <a:t>Indicated by “p” after the vertical measurement (e.g. 1080p)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07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Definition TV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definition (HDTV):  specifies a display size of:</a:t>
            </a:r>
          </a:p>
          <a:p>
            <a:pPr lvl="1"/>
            <a:r>
              <a:rPr lang="en-US" dirty="0" smtClean="0"/>
              <a:t>1920x1080p</a:t>
            </a:r>
          </a:p>
          <a:p>
            <a:pPr lvl="1"/>
            <a:r>
              <a:rPr lang="en-US" dirty="0" smtClean="0"/>
              <a:t>1920x1080i</a:t>
            </a:r>
          </a:p>
          <a:p>
            <a:pPr lvl="1"/>
            <a:r>
              <a:rPr lang="en-US" dirty="0" smtClean="0"/>
              <a:t>1440x1080i</a:t>
            </a:r>
          </a:p>
          <a:p>
            <a:pPr lvl="1"/>
            <a:r>
              <a:rPr lang="en-US" dirty="0" smtClean="0"/>
              <a:t>1280x720p</a:t>
            </a:r>
          </a:p>
          <a:p>
            <a:r>
              <a:rPr lang="en-US" dirty="0" smtClean="0"/>
              <a:t>Ultra-high definition (UHD):  specifies a display size of:</a:t>
            </a:r>
          </a:p>
          <a:p>
            <a:pPr lvl="1"/>
            <a:r>
              <a:rPr lang="en-US" dirty="0" smtClean="0"/>
              <a:t>2160p (4K UHD)</a:t>
            </a:r>
          </a:p>
          <a:p>
            <a:pPr lvl="1"/>
            <a:r>
              <a:rPr lang="en-US" dirty="0" smtClean="0"/>
              <a:t>4320p (8K UHD)</a:t>
            </a:r>
          </a:p>
        </p:txBody>
      </p:sp>
    </p:spTree>
    <p:extLst>
      <p:ext uri="{BB962C8B-B14F-4D97-AF65-F5344CB8AC3E}">
        <p14:creationId xmlns:p14="http://schemas.microsoft.com/office/powerpoint/2010/main" xmlns="" val="35844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Downconversion</a:t>
            </a:r>
            <a:r>
              <a:rPr lang="en-US" dirty="0" smtClean="0"/>
              <a:t>:  process by which a TV scales down the picture resolution</a:t>
            </a:r>
          </a:p>
          <a:p>
            <a:pPr lvl="1"/>
            <a:r>
              <a:rPr lang="en-US" dirty="0" smtClean="0"/>
              <a:t>Example:  reducing 1080 down to 720</a:t>
            </a:r>
          </a:p>
          <a:p>
            <a:pPr lvl="1"/>
            <a:r>
              <a:rPr lang="en-US" dirty="0" smtClean="0"/>
              <a:t>Picture detail is lost</a:t>
            </a:r>
          </a:p>
          <a:p>
            <a:r>
              <a:rPr lang="en-US" dirty="0" smtClean="0"/>
              <a:t>Upconversion</a:t>
            </a:r>
            <a:r>
              <a:rPr lang="en-US" dirty="0" smtClean="0"/>
              <a:t>:  process by which the picture is scaled up to a higher resolution</a:t>
            </a:r>
          </a:p>
          <a:p>
            <a:pPr lvl="1"/>
            <a:r>
              <a:rPr lang="en-US" dirty="0" smtClean="0"/>
              <a:t>Example:  increasing 720 to 1080</a:t>
            </a:r>
          </a:p>
          <a:p>
            <a:pPr lvl="1"/>
            <a:r>
              <a:rPr lang="en-US" dirty="0" smtClean="0"/>
              <a:t>Can result in some “</a:t>
            </a:r>
            <a:r>
              <a:rPr lang="en-US" dirty="0" smtClean="0"/>
              <a:t>pixelation</a:t>
            </a:r>
            <a:r>
              <a:rPr lang="en-US" dirty="0" smtClean="0"/>
              <a:t>” of the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4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TV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Smart TV:  TV that is linked to a local network or network</a:t>
            </a:r>
          </a:p>
          <a:p>
            <a:pPr lvl="1"/>
            <a:r>
              <a:rPr lang="en-US" dirty="0" smtClean="0"/>
              <a:t>Networking may be built into the set or achieved with a separate set-top box</a:t>
            </a:r>
          </a:p>
          <a:p>
            <a:pPr lvl="1"/>
            <a:r>
              <a:rPr lang="en-US" dirty="0" smtClean="0"/>
              <a:t>Supports streaming content such as Netflix, accessing on-screen programming guides, and user interaction</a:t>
            </a:r>
          </a:p>
          <a:p>
            <a:r>
              <a:rPr lang="en-US" dirty="0" smtClean="0"/>
              <a:t>3D TV:  TV that creates the illusion of depth and distance</a:t>
            </a:r>
          </a:p>
          <a:p>
            <a:pPr lvl="1"/>
            <a:r>
              <a:rPr lang="en-US" dirty="0" smtClean="0"/>
              <a:t>Some require special glasses (active shutter 3D or polarized 3D)</a:t>
            </a:r>
          </a:p>
          <a:p>
            <a:pPr lvl="1"/>
            <a:r>
              <a:rPr lang="en-US" dirty="0" smtClean="0"/>
              <a:t>Some are </a:t>
            </a:r>
            <a:r>
              <a:rPr lang="en-US" dirty="0" smtClean="0"/>
              <a:t>autostereoscopic</a:t>
            </a:r>
            <a:r>
              <a:rPr lang="en-US" dirty="0" smtClean="0"/>
              <a:t> (no glasses required)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71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</TotalTime>
  <Words>570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TV Terminology 101: Part 1</vt:lpstr>
      <vt:lpstr>Flat-panel Technology</vt:lpstr>
      <vt:lpstr>Backlight Technology</vt:lpstr>
      <vt:lpstr>OLED Displays</vt:lpstr>
      <vt:lpstr>Specifications</vt:lpstr>
      <vt:lpstr>Scanning Specifications</vt:lpstr>
      <vt:lpstr>High Definition TV</vt:lpstr>
      <vt:lpstr>Resolution Adjustment</vt:lpstr>
      <vt:lpstr>Other TV Technologies</vt:lpstr>
      <vt:lpstr>Questions?</vt:lpstr>
    </vt:vector>
  </TitlesOfParts>
  <Company>High Plains Library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Terminology 101</dc:title>
  <dc:creator>Eric Moore</dc:creator>
  <cp:lastModifiedBy>Eric</cp:lastModifiedBy>
  <cp:revision>33</cp:revision>
  <dcterms:created xsi:type="dcterms:W3CDTF">2014-04-08T21:18:43Z</dcterms:created>
  <dcterms:modified xsi:type="dcterms:W3CDTF">2014-04-12T03:00:33Z</dcterms:modified>
</cp:coreProperties>
</file>