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7" r:id="rId5"/>
    <p:sldId id="26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78" y="17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6/14/2014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utchfield.com/S-9FXwE7Y8JCN/learn/learningcenter/home/tv_glossary.html" TargetMode="External"/><Relationship Id="rId2" Type="http://schemas.openxmlformats.org/officeDocument/2006/relationships/hyperlink" Target="http://www.cnet.com/topics/tvs/buying-gui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TV Terminology 101:</a:t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Moore</a:t>
            </a:r>
          </a:p>
          <a:p>
            <a:r>
              <a:rPr lang="en-US" dirty="0" smtClean="0"/>
              <a:t>Computer Users Group of Greeley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215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Smart TV</a:t>
            </a:r>
            <a:br>
              <a:rPr lang="en-US" dirty="0" smtClean="0"/>
            </a:br>
            <a:r>
              <a:rPr lang="en-US" dirty="0" smtClean="0"/>
              <a:t>(Internet-ready TV)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Linked to a local network or Internet</a:t>
            </a:r>
          </a:p>
          <a:p>
            <a:r>
              <a:rPr lang="en-US" dirty="0" smtClean="0"/>
              <a:t>Networking may be built-in or an add-on (set-top box)</a:t>
            </a:r>
          </a:p>
          <a:p>
            <a:r>
              <a:rPr lang="en-US" dirty="0" smtClean="0"/>
              <a:t>Examples of set-top boxes</a:t>
            </a:r>
          </a:p>
          <a:p>
            <a:pPr lvl="1"/>
            <a:r>
              <a:rPr lang="en-US" dirty="0" smtClean="0"/>
              <a:t>Roku</a:t>
            </a:r>
          </a:p>
          <a:p>
            <a:pPr lvl="1"/>
            <a:r>
              <a:rPr lang="en-US" dirty="0" smtClean="0"/>
              <a:t>Apple TV</a:t>
            </a:r>
          </a:p>
          <a:p>
            <a:pPr lvl="1"/>
            <a:r>
              <a:rPr lang="en-US" dirty="0" smtClean="0"/>
              <a:t>Blu-ray player</a:t>
            </a:r>
          </a:p>
          <a:p>
            <a:r>
              <a:rPr lang="en-US" dirty="0" smtClean="0"/>
              <a:t>Web sites and services may be limited</a:t>
            </a:r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Streaming content such as Amazon, Blockbuster, Netflix, Hulu Plus, Pandora,  and YouTube</a:t>
            </a:r>
          </a:p>
          <a:p>
            <a:pPr lvl="1"/>
            <a:r>
              <a:rPr lang="en-US" dirty="0" smtClean="0"/>
              <a:t>Access to on-screen programming guides</a:t>
            </a:r>
          </a:p>
          <a:p>
            <a:pPr lvl="1"/>
            <a:r>
              <a:rPr lang="en-US" dirty="0" smtClean="0"/>
              <a:t>Apps for web browsing, social networking, shopping, etc.</a:t>
            </a:r>
          </a:p>
        </p:txBody>
      </p:sp>
    </p:spTree>
    <p:extLst>
      <p:ext uri="{BB962C8B-B14F-4D97-AF65-F5344CB8AC3E}">
        <p14:creationId xmlns="" xmlns:p14="http://schemas.microsoft.com/office/powerpoint/2010/main" val="40571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Creates </a:t>
            </a:r>
            <a:r>
              <a:rPr lang="en-US" sz="2400" dirty="0"/>
              <a:t>the illusion of depth and </a:t>
            </a:r>
            <a:r>
              <a:rPr lang="en-US" sz="2400" dirty="0" smtClean="0"/>
              <a:t>distance</a:t>
            </a:r>
          </a:p>
          <a:p>
            <a:r>
              <a:rPr lang="en-US" sz="2400" dirty="0" smtClean="0"/>
              <a:t>Some </a:t>
            </a:r>
            <a:r>
              <a:rPr lang="en-US" sz="2400" dirty="0"/>
              <a:t>require </a:t>
            </a:r>
            <a:r>
              <a:rPr lang="en-US" sz="2400" dirty="0" smtClean="0"/>
              <a:t>active shutter glasses</a:t>
            </a:r>
          </a:p>
          <a:p>
            <a:pPr lvl="1"/>
            <a:r>
              <a:rPr lang="en-US" sz="2000" dirty="0" smtClean="0"/>
              <a:t>Battery-powered</a:t>
            </a:r>
          </a:p>
          <a:p>
            <a:pPr lvl="1"/>
            <a:r>
              <a:rPr lang="en-US" sz="2000" dirty="0" smtClean="0"/>
              <a:t>Polarized filters</a:t>
            </a:r>
          </a:p>
          <a:p>
            <a:pPr lvl="1"/>
            <a:r>
              <a:rPr lang="en-US" sz="2000" dirty="0" smtClean="0"/>
              <a:t>Alternately block left or right lens in coordination with video frames</a:t>
            </a:r>
          </a:p>
          <a:p>
            <a:r>
              <a:rPr lang="en-US" sz="2400" dirty="0" smtClean="0"/>
              <a:t>Some require passive glasses</a:t>
            </a:r>
          </a:p>
          <a:p>
            <a:pPr lvl="1"/>
            <a:r>
              <a:rPr lang="en-US" sz="2000" dirty="0" smtClean="0"/>
              <a:t>No batteries</a:t>
            </a:r>
          </a:p>
          <a:p>
            <a:pPr lvl="1"/>
            <a:r>
              <a:rPr lang="en-US" sz="2000" dirty="0" smtClean="0"/>
              <a:t>No flicker</a:t>
            </a:r>
          </a:p>
          <a:p>
            <a:r>
              <a:rPr lang="en-US" sz="2400" dirty="0" smtClean="0"/>
              <a:t>Some </a:t>
            </a:r>
            <a:r>
              <a:rPr lang="en-US" sz="2400" dirty="0"/>
              <a:t>are </a:t>
            </a:r>
            <a:r>
              <a:rPr lang="en-US" sz="2400" dirty="0" smtClean="0"/>
              <a:t>autostereoscopic</a:t>
            </a:r>
          </a:p>
          <a:p>
            <a:pPr lvl="1"/>
            <a:r>
              <a:rPr lang="en-US" sz="2000" dirty="0" smtClean="0"/>
              <a:t>No glasses required</a:t>
            </a:r>
          </a:p>
          <a:p>
            <a:pPr lvl="1"/>
            <a:r>
              <a:rPr lang="en-US" sz="2000" dirty="0" smtClean="0"/>
              <a:t>Different picture elements projected at different angles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16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HDMI (High Definition Multimedia Interface)</a:t>
            </a:r>
          </a:p>
          <a:p>
            <a:pPr lvl="1"/>
            <a:r>
              <a:rPr lang="en-US" dirty="0" smtClean="0"/>
              <a:t>Video and audio input</a:t>
            </a:r>
          </a:p>
          <a:p>
            <a:pPr lvl="1"/>
            <a:r>
              <a:rPr lang="en-US" dirty="0" smtClean="0"/>
              <a:t>Cables tend to be over-priced</a:t>
            </a:r>
          </a:p>
          <a:p>
            <a:pPr lvl="1"/>
            <a:r>
              <a:rPr lang="en-US" dirty="0" smtClean="0"/>
              <a:t>Number of ports varies</a:t>
            </a:r>
          </a:p>
          <a:p>
            <a:r>
              <a:rPr lang="en-US" dirty="0" smtClean="0"/>
              <a:t>Data ports</a:t>
            </a:r>
          </a:p>
          <a:p>
            <a:pPr lvl="1"/>
            <a:r>
              <a:rPr lang="en-US" dirty="0" smtClean="0"/>
              <a:t>USB</a:t>
            </a:r>
          </a:p>
          <a:p>
            <a:pPr lvl="1"/>
            <a:r>
              <a:rPr lang="en-US" dirty="0" smtClean="0"/>
              <a:t>SD </a:t>
            </a:r>
            <a:r>
              <a:rPr lang="en-US" dirty="0" smtClean="0"/>
              <a:t>card </a:t>
            </a:r>
            <a:r>
              <a:rPr lang="en-US" dirty="0" smtClean="0"/>
              <a:t>slot</a:t>
            </a:r>
            <a:endParaRPr lang="en-US" dirty="0" smtClean="0"/>
          </a:p>
          <a:p>
            <a:r>
              <a:rPr lang="en-US" dirty="0" smtClean="0"/>
              <a:t>Video Output</a:t>
            </a:r>
          </a:p>
          <a:p>
            <a:pPr lvl="1"/>
            <a:r>
              <a:rPr lang="en-US" dirty="0" smtClean="0"/>
              <a:t>VGA for analog sources:  computer, VGA over Ethernet</a:t>
            </a:r>
            <a:endParaRPr lang="en-US" dirty="0" smtClean="0"/>
          </a:p>
          <a:p>
            <a:pPr lvl="1"/>
            <a:r>
              <a:rPr lang="en-US" dirty="0" smtClean="0"/>
              <a:t>DVI (Digital Visual </a:t>
            </a:r>
            <a:r>
              <a:rPr lang="en-US" dirty="0" smtClean="0"/>
              <a:t>Interface) for digital 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487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CNET:  </a:t>
            </a:r>
            <a:r>
              <a:rPr lang="en-US" dirty="0" smtClean="0">
                <a:hlinkClick r:id="rId2"/>
              </a:rPr>
              <a:t>TV Buying Guide</a:t>
            </a:r>
            <a:endParaRPr lang="en-US" dirty="0" smtClean="0"/>
          </a:p>
          <a:p>
            <a:r>
              <a:rPr lang="en-US" dirty="0" smtClean="0"/>
              <a:t>Consumer Reports (print magazines)</a:t>
            </a:r>
          </a:p>
          <a:p>
            <a:r>
              <a:rPr lang="en-US" dirty="0" smtClean="0"/>
              <a:t>Crutchfield:  </a:t>
            </a:r>
            <a:r>
              <a:rPr lang="en-US" dirty="0" smtClean="0">
                <a:hlinkClick r:id="rId3"/>
              </a:rPr>
              <a:t>TV Glossary</a:t>
            </a:r>
            <a:endParaRPr lang="en-US" dirty="0" smtClean="0"/>
          </a:p>
          <a:p>
            <a:r>
              <a:rPr lang="en-US" dirty="0" smtClean="0"/>
              <a:t>PC Magazine</a:t>
            </a:r>
          </a:p>
          <a:p>
            <a:r>
              <a:rPr lang="en-US" dirty="0" smtClean="0"/>
              <a:t>PC World</a:t>
            </a:r>
            <a:endParaRPr lang="en-US" dirty="0" smtClean="0"/>
          </a:p>
          <a:p>
            <a:r>
              <a:rPr lang="en-US" dirty="0" smtClean="0"/>
              <a:t>Wikipedia </a:t>
            </a:r>
            <a:r>
              <a:rPr lang="en-US" dirty="0" smtClean="0"/>
              <a:t>(various articles)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81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</TotalTime>
  <Words>207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TV Terminology 101: Part 2</vt:lpstr>
      <vt:lpstr>Smart TV (Internet-ready TV)</vt:lpstr>
      <vt:lpstr>3D TV</vt:lpstr>
      <vt:lpstr>Connectivity</vt:lpstr>
      <vt:lpstr>Additional Information</vt:lpstr>
      <vt:lpstr>Questions?</vt:lpstr>
    </vt:vector>
  </TitlesOfParts>
  <Company>High Plains Library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Terminology 101</dc:title>
  <dc:creator>Eric Moore</dc:creator>
  <cp:lastModifiedBy>Eric</cp:lastModifiedBy>
  <cp:revision>67</cp:revision>
  <dcterms:created xsi:type="dcterms:W3CDTF">2014-04-08T21:18:43Z</dcterms:created>
  <dcterms:modified xsi:type="dcterms:W3CDTF">2014-06-14T16:49:50Z</dcterms:modified>
</cp:coreProperties>
</file>