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E1CE0-BB7C-4DB6-9FC7-55DFA6938EAD}" type="datetimeFigureOut">
              <a:rPr lang="en-US" smtClean="0"/>
              <a:t>4/12/2014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18D3E-70F6-4510-970B-A126975D02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A18D3E-70F6-4510-970B-A126975D028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AB0777-4C60-462E-A92C-CDAFD498799C}" type="datetimeFigureOut">
              <a:rPr lang="en-US" smtClean="0"/>
              <a:pPr/>
              <a:t>4/12/2014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DE6EB8-52AB-45EA-A660-3E1EBFA7298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Tag-along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Moore</a:t>
            </a:r>
          </a:p>
          <a:p>
            <a:r>
              <a:rPr lang="en-US" dirty="0" smtClean="0"/>
              <a:t>Computer Users Group of Greeley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79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software that may be installed when you install other software</a:t>
            </a:r>
          </a:p>
          <a:p>
            <a:r>
              <a:rPr lang="en-US" dirty="0" smtClean="0"/>
              <a:t>May be made by the same company or by a third-party</a:t>
            </a:r>
          </a:p>
          <a:p>
            <a:r>
              <a:rPr lang="en-US" dirty="0" smtClean="0"/>
              <a:t>May or may not be related to the software you need</a:t>
            </a:r>
          </a:p>
          <a:p>
            <a:r>
              <a:rPr lang="en-US" dirty="0" smtClean="0"/>
              <a:t>Usually optional</a:t>
            </a:r>
          </a:p>
          <a:p>
            <a:r>
              <a:rPr lang="en-US" dirty="0" smtClean="0"/>
              <a:t>Sneaky:  Can easily “slip by” if you are not attentive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35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Tag-along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browser toolbar “helpers” (e.g. Ask, AVG)</a:t>
            </a:r>
          </a:p>
          <a:p>
            <a:r>
              <a:rPr lang="en-US" dirty="0"/>
              <a:t>W</a:t>
            </a:r>
            <a:r>
              <a:rPr lang="en-US" dirty="0" smtClean="0"/>
              <a:t>eb browsers (e.g. Chrome)</a:t>
            </a:r>
          </a:p>
          <a:p>
            <a:r>
              <a:rPr lang="en-US" dirty="0" smtClean="0"/>
              <a:t>Anti-virus apps (e.g. McAfee)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624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You Don’t Want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do not need it</a:t>
            </a:r>
          </a:p>
          <a:p>
            <a:r>
              <a:rPr lang="en-US" dirty="0" smtClean="0"/>
              <a:t>I may be sub-standard, meant more to fatten someone’s wallet</a:t>
            </a:r>
          </a:p>
          <a:p>
            <a:r>
              <a:rPr lang="en-US" dirty="0" smtClean="0"/>
              <a:t>It may take up memory resources (e.g. browser toolbar add-ons)</a:t>
            </a:r>
          </a:p>
          <a:p>
            <a:r>
              <a:rPr lang="en-US" dirty="0" smtClean="0"/>
              <a:t>It takes up disk space</a:t>
            </a:r>
          </a:p>
          <a:p>
            <a:r>
              <a:rPr lang="en-US" dirty="0" smtClean="0"/>
              <a:t>It may be buggy, unstable, or risky</a:t>
            </a:r>
          </a:p>
          <a:p>
            <a:r>
              <a:rPr lang="en-US" dirty="0" smtClean="0"/>
              <a:t>It could intentionally be malware or spyware</a:t>
            </a:r>
          </a:p>
          <a:p>
            <a:r>
              <a:rPr lang="en-US" dirty="0" smtClean="0"/>
              <a:t>It may conflict with other software, such as you anti-virus</a:t>
            </a:r>
          </a:p>
          <a:p>
            <a:r>
              <a:rPr lang="en-US" dirty="0" smtClean="0"/>
              <a:t>It may change your software preferences, such as your default web browser and home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876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You May Encounter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links and checkboxes on software download sites</a:t>
            </a:r>
          </a:p>
          <a:p>
            <a:pPr lvl="1"/>
            <a:r>
              <a:rPr lang="en-US" dirty="0" smtClean="0"/>
              <a:t>Download.com</a:t>
            </a:r>
          </a:p>
          <a:p>
            <a:pPr lvl="1"/>
            <a:r>
              <a:rPr lang="en-US" dirty="0" smtClean="0"/>
              <a:t>Tucows.com</a:t>
            </a:r>
          </a:p>
          <a:p>
            <a:pPr lvl="1"/>
            <a:r>
              <a:rPr lang="en-US" dirty="0" smtClean="0"/>
              <a:t>Adobe.com</a:t>
            </a:r>
          </a:p>
          <a:p>
            <a:r>
              <a:rPr lang="en-US" dirty="0" smtClean="0"/>
              <a:t>May be contained within the actual software installer that you download from these and other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22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Prevent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When </a:t>
            </a:r>
            <a:r>
              <a:rPr lang="en-US" dirty="0" smtClean="0"/>
              <a:t>downloading, be sure you click on the correct link and uncheck what you do not want</a:t>
            </a:r>
          </a:p>
          <a:p>
            <a:r>
              <a:rPr lang="en-US" dirty="0" smtClean="0"/>
              <a:t>When installing, carefully read each dialog</a:t>
            </a:r>
          </a:p>
          <a:p>
            <a:r>
              <a:rPr lang="en-US" dirty="0" smtClean="0"/>
              <a:t>If you do not recognize a particular app, decline to install it</a:t>
            </a:r>
          </a:p>
          <a:p>
            <a:r>
              <a:rPr lang="en-US" dirty="0" smtClean="0"/>
              <a:t>Check your installed programs before and after</a:t>
            </a:r>
          </a:p>
          <a:p>
            <a:r>
              <a:rPr lang="en-US" dirty="0" smtClean="0"/>
              <a:t>If you find anything new and unfamiliar on your computer, research it on the web to see what it is</a:t>
            </a:r>
          </a:p>
          <a:p>
            <a:r>
              <a:rPr lang="en-US" dirty="0" smtClean="0"/>
              <a:t>If you do not need it and know it is safe to remove, do 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416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(As Time Allows)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Adobe Flash</a:t>
            </a:r>
          </a:p>
          <a:p>
            <a:r>
              <a:rPr lang="en-US" dirty="0" smtClean="0"/>
              <a:t>Download.com</a:t>
            </a:r>
          </a:p>
          <a:p>
            <a:r>
              <a:rPr lang="en-US" dirty="0" smtClean="0"/>
              <a:t>VLC Media Player</a:t>
            </a:r>
          </a:p>
          <a:p>
            <a:r>
              <a:rPr lang="en-US" dirty="0" smtClean="0"/>
              <a:t>YouTube Free Downloader</a:t>
            </a:r>
          </a:p>
          <a:p>
            <a:r>
              <a:rPr lang="en-US" dirty="0" smtClean="0"/>
              <a:t>CCleaner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40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633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311</Words>
  <Application>Microsoft Office PowerPoint</Application>
  <PresentationFormat>On-screen Show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Tag-along Software</vt:lpstr>
      <vt:lpstr>What Is It?</vt:lpstr>
      <vt:lpstr>Types of Tag-along Software</vt:lpstr>
      <vt:lpstr>Why You Don’t Want It</vt:lpstr>
      <vt:lpstr>Where You May Encounter Them</vt:lpstr>
      <vt:lpstr>How to Prevent Them</vt:lpstr>
      <vt:lpstr>Examples (As Time Allows)</vt:lpstr>
      <vt:lpstr>Questions?</vt:lpstr>
    </vt:vector>
  </TitlesOfParts>
  <Company>High Plains Library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Tag-along Software</dc:title>
  <dc:creator>Eric Moore</dc:creator>
  <cp:lastModifiedBy>Eric</cp:lastModifiedBy>
  <cp:revision>31</cp:revision>
  <dcterms:created xsi:type="dcterms:W3CDTF">2014-04-08T22:13:35Z</dcterms:created>
  <dcterms:modified xsi:type="dcterms:W3CDTF">2014-04-12T16:51:26Z</dcterms:modified>
</cp:coreProperties>
</file>