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loud_comput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qfFMwjYA2I" TargetMode="External"/><Relationship Id="rId2" Type="http://schemas.openxmlformats.org/officeDocument/2006/relationships/hyperlink" Target="http://www.youtube.com/watch?v=gu4FYSFeWq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ae_DKNwK_ms" TargetMode="External"/><Relationship Id="rId4" Type="http://schemas.openxmlformats.org/officeDocument/2006/relationships/hyperlink" Target="http://www.youtube.com/watch?v=dsKIpLKo8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the “</a:t>
            </a:r>
            <a:r>
              <a:rPr lang="en-US" dirty="0" smtClean="0"/>
              <a:t>Cloud”?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Moore</a:t>
            </a:r>
          </a:p>
          <a:p>
            <a:r>
              <a:rPr lang="en-US" dirty="0" smtClean="0"/>
              <a:t>Computer Users Group of Greeley</a:t>
            </a:r>
          </a:p>
          <a:p>
            <a:r>
              <a:rPr lang="en-US" dirty="0" smtClean="0"/>
              <a:t>November 8,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551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“Cloud computing” or the “cloud” is an abstraction for large </a:t>
            </a:r>
            <a:r>
              <a:rPr lang="en-US" dirty="0"/>
              <a:t>groups of remote </a:t>
            </a:r>
            <a:r>
              <a:rPr lang="en-US" dirty="0" smtClean="0"/>
              <a:t>servers that are </a:t>
            </a:r>
            <a:r>
              <a:rPr lang="en-US" dirty="0"/>
              <a:t>networked to allow the centralized data storage, and </a:t>
            </a:r>
            <a:r>
              <a:rPr lang="en-US" dirty="0" smtClean="0"/>
              <a:t>online </a:t>
            </a:r>
            <a:r>
              <a:rPr lang="en-US" dirty="0"/>
              <a:t>access to computer services or </a:t>
            </a:r>
            <a:r>
              <a:rPr lang="en-US" dirty="0" smtClean="0"/>
              <a:t>resources.</a:t>
            </a:r>
          </a:p>
          <a:p>
            <a:r>
              <a:rPr lang="en-US" dirty="0" smtClean="0"/>
              <a:t>The user of a cloud service </a:t>
            </a:r>
            <a:r>
              <a:rPr lang="en-US" dirty="0" smtClean="0"/>
              <a:t>may need </a:t>
            </a:r>
            <a:r>
              <a:rPr lang="en-US" dirty="0" smtClean="0"/>
              <a:t>not know the particulars of the hardware and software or where the computing equipment is physically </a:t>
            </a:r>
            <a:r>
              <a:rPr lang="en-US" dirty="0" smtClean="0"/>
              <a:t>located—only that how to access and use it.</a:t>
            </a:r>
            <a:endParaRPr lang="en-US" dirty="0" smtClean="0"/>
          </a:p>
          <a:p>
            <a:r>
              <a:rPr lang="en-US" dirty="0" smtClean="0"/>
              <a:t>Access is gained by means of a web browser or specialized software installed on the user’s computing device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Serves the needs of from individuals to small businesses to large enterprises.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Source: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en.wikipedia.org/wiki/Cloud_computing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“Cloud”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84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A server-class computer, or “server” for short, is a computer that is dedicated to providing a particular service to a user. </a:t>
            </a:r>
          </a:p>
          <a:p>
            <a:r>
              <a:rPr lang="en-US" dirty="0" smtClean="0"/>
              <a:t>Services include websites, databases, file storage, and </a:t>
            </a:r>
            <a:r>
              <a:rPr lang="en-US" dirty="0" smtClean="0"/>
              <a:t>networking.</a:t>
            </a:r>
            <a:endParaRPr lang="en-US" dirty="0" smtClean="0"/>
          </a:p>
          <a:p>
            <a:r>
              <a:rPr lang="en-US" dirty="0" smtClean="0"/>
              <a:t>Usually a higher-end computing device than a standard home computer. May have multiple high-speed processors, tens of gigabytes of RAM, </a:t>
            </a:r>
            <a:r>
              <a:rPr lang="en-US" dirty="0" smtClean="0"/>
              <a:t>data redundancy (RAID), and </a:t>
            </a:r>
            <a:r>
              <a:rPr lang="en-US" dirty="0" smtClean="0"/>
              <a:t>terabytes of disk storage.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“Server”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166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Lower costs:  the costs of maintaining hardware and software </a:t>
            </a:r>
            <a:r>
              <a:rPr lang="en-US" dirty="0" smtClean="0"/>
              <a:t>are shared </a:t>
            </a:r>
            <a:r>
              <a:rPr lang="en-US" dirty="0" smtClean="0"/>
              <a:t>by multiple </a:t>
            </a:r>
            <a:r>
              <a:rPr lang="en-US" dirty="0" smtClean="0"/>
              <a:t>customers (“tenancy”)</a:t>
            </a:r>
            <a:endParaRPr lang="en-US" dirty="0" smtClean="0"/>
          </a:p>
          <a:p>
            <a:r>
              <a:rPr lang="en-US" dirty="0" smtClean="0"/>
              <a:t>Lower maintenance:  the cloud service </a:t>
            </a:r>
            <a:r>
              <a:rPr lang="en-US" dirty="0" smtClean="0"/>
              <a:t>experts take </a:t>
            </a:r>
            <a:r>
              <a:rPr lang="en-US" dirty="0" smtClean="0"/>
              <a:t>care of </a:t>
            </a:r>
            <a:r>
              <a:rPr lang="en-US" dirty="0" smtClean="0"/>
              <a:t>installing software, </a:t>
            </a:r>
            <a:r>
              <a:rPr lang="en-US" dirty="0" smtClean="0"/>
              <a:t>day-to-day maintenance, </a:t>
            </a:r>
            <a:r>
              <a:rPr lang="en-US" dirty="0" smtClean="0"/>
              <a:t>troubleshooting, and </a:t>
            </a:r>
            <a:r>
              <a:rPr lang="en-US" dirty="0" smtClean="0"/>
              <a:t>upgrades</a:t>
            </a:r>
            <a:endParaRPr lang="en-US" dirty="0" smtClean="0"/>
          </a:p>
          <a:p>
            <a:r>
              <a:rPr lang="en-US" dirty="0" smtClean="0"/>
              <a:t>Environmentally friendly:  can reduce costs for power and air conditioning</a:t>
            </a:r>
          </a:p>
          <a:p>
            <a:r>
              <a:rPr lang="en-US" dirty="0" smtClean="0"/>
              <a:t>Space-saving:  the customer need not dedicate rack space for </a:t>
            </a:r>
            <a:r>
              <a:rPr lang="en-US" dirty="0" smtClean="0"/>
              <a:t>servers</a:t>
            </a:r>
          </a:p>
          <a:p>
            <a:r>
              <a:rPr lang="en-US" dirty="0" smtClean="0"/>
              <a:t>Off-site storage:  data backed up to another computer provides quicker disaster recovery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the 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2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Latency:  Access across the Internet is slower than having local access to software and data.</a:t>
            </a:r>
          </a:p>
          <a:p>
            <a:r>
              <a:rPr lang="en-US" dirty="0" smtClean="0"/>
              <a:t>Security:  Can you trust the service provider to follow best practices for data security?</a:t>
            </a:r>
          </a:p>
          <a:p>
            <a:r>
              <a:rPr lang="en-US" dirty="0" smtClean="0"/>
              <a:t>Availability:  Will you lose your data or business if the service should be bought out or go bankrupt?</a:t>
            </a:r>
          </a:p>
          <a:p>
            <a:r>
              <a:rPr lang="en-US" dirty="0" smtClean="0"/>
              <a:t>Privacy:  Do you really “own” your data? What if the government decides it’s not technically yours as you do not own the equipment?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the Cloud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Private:  both the data and the software interface are available only to the organization for which a cloud service is set up.</a:t>
            </a:r>
          </a:p>
          <a:p>
            <a:r>
              <a:rPr lang="en-US" dirty="0" smtClean="0"/>
              <a:t>Public:  the service is set up for general public use, though users’ data is still private.</a:t>
            </a:r>
          </a:p>
          <a:p>
            <a:r>
              <a:rPr lang="en-US" dirty="0" smtClean="0"/>
              <a:t>Hybrid:  client-sensitive data is only accessible to the organization for which it is set up, but may have a public interface (such as a shopping website).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Clouds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9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storage and sharing:  data backups, photos, music</a:t>
            </a:r>
            <a:endParaRPr lang="en-US" dirty="0" smtClean="0"/>
          </a:p>
          <a:p>
            <a:r>
              <a:rPr lang="en-US" dirty="0" smtClean="0"/>
              <a:t>Application </a:t>
            </a:r>
            <a:r>
              <a:rPr lang="en-US" dirty="0" smtClean="0"/>
              <a:t>services:  office </a:t>
            </a:r>
            <a:r>
              <a:rPr lang="en-US" dirty="0" smtClean="0"/>
              <a:t>productivity, finance and </a:t>
            </a:r>
            <a:r>
              <a:rPr lang="en-US" dirty="0" smtClean="0"/>
              <a:t>accounting</a:t>
            </a:r>
            <a:endParaRPr lang="en-US" dirty="0" smtClean="0"/>
          </a:p>
          <a:p>
            <a:r>
              <a:rPr lang="en-US" dirty="0" smtClean="0"/>
              <a:t>Networking:  DNS and DHCP</a:t>
            </a:r>
          </a:p>
          <a:p>
            <a:r>
              <a:rPr lang="en-US" dirty="0" smtClean="0"/>
              <a:t>Free Web Email:  Gmail, Outlook.com, Yahoo! Mail</a:t>
            </a:r>
          </a:p>
          <a:p>
            <a:r>
              <a:rPr lang="en-US" dirty="0" smtClean="0"/>
              <a:t>Email hosting for businesses</a:t>
            </a:r>
            <a:endParaRPr lang="en-US" dirty="0" smtClean="0"/>
          </a:p>
          <a:p>
            <a:r>
              <a:rPr lang="en-US" dirty="0" smtClean="0"/>
              <a:t>Web hosting</a:t>
            </a:r>
          </a:p>
          <a:p>
            <a:r>
              <a:rPr lang="en-US" dirty="0" smtClean="0"/>
              <a:t>Blog sites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Cloud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06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Dropbox:  offsite storage of files that a user may access anywhere and share with others</a:t>
            </a:r>
          </a:p>
          <a:p>
            <a:r>
              <a:rPr lang="en-US" dirty="0" smtClean="0"/>
              <a:t>Moby, and Carbonite:  data backups</a:t>
            </a:r>
          </a:p>
          <a:p>
            <a:r>
              <a:rPr lang="en-US" dirty="0" smtClean="0"/>
              <a:t>Picasa, Flickr, iTunes, Amazon Music:  multimedia access &amp; sharing</a:t>
            </a:r>
          </a:p>
          <a:p>
            <a:r>
              <a:rPr lang="en-US" dirty="0" smtClean="0"/>
              <a:t>Blogger:  weblog publishing tool</a:t>
            </a:r>
          </a:p>
          <a:p>
            <a:r>
              <a:rPr lang="en-US" dirty="0" smtClean="0"/>
              <a:t>Office </a:t>
            </a:r>
            <a:r>
              <a:rPr lang="en-US" dirty="0" smtClean="0"/>
              <a:t>360:  online Office Suite maintained by Microsoft</a:t>
            </a:r>
          </a:p>
          <a:p>
            <a:r>
              <a:rPr lang="en-US" dirty="0" smtClean="0"/>
              <a:t>Google Docs:  online office productivity like Office 360</a:t>
            </a:r>
          </a:p>
          <a:p>
            <a:r>
              <a:rPr lang="en-US" dirty="0" smtClean="0"/>
              <a:t>Amazon AWS:  services for the creation of various types of services, such as networking, finance, storage, and fulfillment services provided by Amazon.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571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Computer Basics: What is the Cloud?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What is the Cloud?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What is the “Cloud” as Fast as Possible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What is Cloud Computing?</a:t>
            </a:r>
            <a:r>
              <a:rPr lang="en-US" dirty="0" smtClean="0"/>
              <a:t> (a business perspective)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</TotalTime>
  <Words>617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What is the “Cloud”?</vt:lpstr>
      <vt:lpstr>Definition of “Cloud”</vt:lpstr>
      <vt:lpstr>Definition of “Server”</vt:lpstr>
      <vt:lpstr>Advantages of the Cloud</vt:lpstr>
      <vt:lpstr>Disadvantages of the Cloud</vt:lpstr>
      <vt:lpstr>Types of Clouds</vt:lpstr>
      <vt:lpstr>Types of Cloud Services</vt:lpstr>
      <vt:lpstr>Specific Examples</vt:lpstr>
      <vt:lpstr>Videos</vt:lpstr>
    </vt:vector>
  </TitlesOfParts>
  <Company>High Plains Library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“Cloud?”</dc:title>
  <dc:creator>Eric Moore</dc:creator>
  <cp:lastModifiedBy>Eric</cp:lastModifiedBy>
  <cp:revision>39</cp:revision>
  <dcterms:created xsi:type="dcterms:W3CDTF">2014-11-07T20:54:17Z</dcterms:created>
  <dcterms:modified xsi:type="dcterms:W3CDTF">2014-11-08T03:10:24Z</dcterms:modified>
</cp:coreProperties>
</file>