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5" r:id="rId2"/>
    <p:sldId id="256" r:id="rId3"/>
    <p:sldId id="257" r:id="rId4"/>
    <p:sldId id="276" r:id="rId5"/>
    <p:sldId id="277" r:id="rId6"/>
    <p:sldId id="259" r:id="rId7"/>
    <p:sldId id="258" r:id="rId8"/>
    <p:sldId id="261" r:id="rId9"/>
    <p:sldId id="260" r:id="rId10"/>
    <p:sldId id="278" r:id="rId11"/>
    <p:sldId id="279" r:id="rId12"/>
    <p:sldId id="280" r:id="rId13"/>
    <p:sldId id="281" r:id="rId14"/>
    <p:sldId id="282" r:id="rId15"/>
    <p:sldId id="283" r:id="rId16"/>
    <p:sldId id="268" r:id="rId17"/>
    <p:sldId id="262" r:id="rId18"/>
    <p:sldId id="263" r:id="rId19"/>
    <p:sldId id="264" r:id="rId20"/>
    <p:sldId id="265" r:id="rId21"/>
    <p:sldId id="266" r:id="rId22"/>
    <p:sldId id="269" r:id="rId23"/>
    <p:sldId id="267" r:id="rId24"/>
    <p:sldId id="270" r:id="rId25"/>
    <p:sldId id="271" r:id="rId26"/>
    <p:sldId id="272" r:id="rId27"/>
    <p:sldId id="273" r:id="rId28"/>
    <p:sldId id="27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F3A60-85C6-490A-BDB3-6B02397406E4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554D35-9958-4E47-8B79-F59197AA81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F3A60-85C6-490A-BDB3-6B02397406E4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554D35-9958-4E47-8B79-F59197AA81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F3A60-85C6-490A-BDB3-6B02397406E4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554D35-9958-4E47-8B79-F59197AA81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F3A60-85C6-490A-BDB3-6B02397406E4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554D35-9958-4E47-8B79-F59197AA81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F3A60-85C6-490A-BDB3-6B02397406E4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554D35-9958-4E47-8B79-F59197AA81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F3A60-85C6-490A-BDB3-6B02397406E4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554D35-9958-4E47-8B79-F59197AA81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F3A60-85C6-490A-BDB3-6B02397406E4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554D35-9958-4E47-8B79-F59197AA81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F3A60-85C6-490A-BDB3-6B02397406E4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554D35-9958-4E47-8B79-F59197AA81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F3A60-85C6-490A-BDB3-6B02397406E4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554D35-9958-4E47-8B79-F59197AA81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F3A60-85C6-490A-BDB3-6B02397406E4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554D35-9958-4E47-8B79-F59197AA81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F3A60-85C6-490A-BDB3-6B02397406E4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554D35-9958-4E47-8B79-F59197AA81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AFF3A60-85C6-490A-BDB3-6B02397406E4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E554D35-9958-4E47-8B79-F59197AA81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cover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bopedia.com/quick_ref/textmessageabbreviations.asp/" TargetMode="External"/><Relationship Id="rId2" Type="http://schemas.openxmlformats.org/officeDocument/2006/relationships/hyperlink" Target="http://netforbeginners.about.com/od/internetglossary/tp/The-Top-Text-Message-Acronyms-of-2011.htm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how.com/how_2279421_send-verizon-wireless-customer-computer.html" TargetMode="External"/><Relationship Id="rId2" Type="http://schemas.openxmlformats.org/officeDocument/2006/relationships/hyperlink" Target="http://www.ehow.com/how_2160755_send-text-message-cell-phone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printusers.com/textmessage/" TargetMode="External"/><Relationship Id="rId4" Type="http://schemas.openxmlformats.org/officeDocument/2006/relationships/hyperlink" Target="http://www.att.com/gen/press-room?pid=21023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play.google.com/store/apps/details?id=com.verizon.messaging.vzmsgs&amp;hl=en" TargetMode="External"/><Relationship Id="rId2" Type="http://schemas.openxmlformats.org/officeDocument/2006/relationships/hyperlink" Target="http://mightytext.ne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CRUy-1t7KEw" TargetMode="External"/><Relationship Id="rId5" Type="http://schemas.openxmlformats.org/officeDocument/2006/relationships/hyperlink" Target="http://www.happyfingersapp.com/" TargetMode="External"/><Relationship Id="rId4" Type="http://schemas.openxmlformats.org/officeDocument/2006/relationships/hyperlink" Target="http://www.apple.com/ios/features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Text Messaging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2590800"/>
            <a:ext cx="7406640" cy="1981200"/>
          </a:xfrm>
        </p:spPr>
        <p:txBody>
          <a:bodyPr/>
          <a:lstStyle/>
          <a:p>
            <a:r>
              <a:rPr lang="en-US" dirty="0" smtClean="0"/>
              <a:t>CUGG Computer User’s Group of Greeley</a:t>
            </a:r>
          </a:p>
          <a:p>
            <a:r>
              <a:rPr lang="en-US" dirty="0" smtClean="0"/>
              <a:t>July 14, 2012</a:t>
            </a:r>
          </a:p>
          <a:p>
            <a:r>
              <a:rPr lang="en-US" dirty="0" smtClean="0"/>
              <a:t>Stan Sameshima</a:t>
            </a:r>
            <a:endParaRPr lang="en-US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unobtrusive, private,  no one can </a:t>
            </a:r>
            <a:r>
              <a:rPr lang="en-US" dirty="0" smtClean="0"/>
              <a:t>overhear</a:t>
            </a:r>
          </a:p>
          <a:p>
            <a:r>
              <a:rPr lang="en-US" dirty="0"/>
              <a:t>multitasking, available in all </a:t>
            </a:r>
            <a:r>
              <a:rPr lang="en-US" dirty="0" smtClean="0"/>
              <a:t>environments</a:t>
            </a:r>
            <a:endParaRPr lang="en-US" dirty="0" smtClean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unobtrusive, private,  no one can </a:t>
            </a:r>
            <a:r>
              <a:rPr lang="en-US" dirty="0" smtClean="0"/>
              <a:t>overhear</a:t>
            </a:r>
          </a:p>
          <a:p>
            <a:r>
              <a:rPr lang="en-US" dirty="0"/>
              <a:t>multitasking, available in all </a:t>
            </a:r>
            <a:r>
              <a:rPr lang="en-US" dirty="0" smtClean="0"/>
              <a:t>environments</a:t>
            </a:r>
          </a:p>
          <a:p>
            <a:r>
              <a:rPr lang="en-US" dirty="0"/>
              <a:t>Could be faster for a short </a:t>
            </a:r>
            <a:r>
              <a:rPr lang="en-US" dirty="0" smtClean="0"/>
              <a:t>message</a:t>
            </a:r>
            <a:endParaRPr lang="en-US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unobtrusive, private,  no one can </a:t>
            </a:r>
            <a:r>
              <a:rPr lang="en-US" dirty="0" smtClean="0"/>
              <a:t>overhear</a:t>
            </a:r>
          </a:p>
          <a:p>
            <a:r>
              <a:rPr lang="en-US" dirty="0"/>
              <a:t>multitasking, available in all </a:t>
            </a:r>
            <a:r>
              <a:rPr lang="en-US" dirty="0" smtClean="0"/>
              <a:t>environments</a:t>
            </a:r>
          </a:p>
          <a:p>
            <a:r>
              <a:rPr lang="en-US" dirty="0"/>
              <a:t>Could be faster for a short message</a:t>
            </a:r>
          </a:p>
          <a:p>
            <a:r>
              <a:rPr lang="en-US" dirty="0"/>
              <a:t>May be sent to multiple recipients 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unobtrusive, private,  no one can </a:t>
            </a:r>
            <a:r>
              <a:rPr lang="en-US" dirty="0" smtClean="0"/>
              <a:t>overhear</a:t>
            </a:r>
          </a:p>
          <a:p>
            <a:r>
              <a:rPr lang="en-US" dirty="0"/>
              <a:t>multitasking, available in all </a:t>
            </a:r>
            <a:r>
              <a:rPr lang="en-US" dirty="0" smtClean="0"/>
              <a:t>environments</a:t>
            </a:r>
          </a:p>
          <a:p>
            <a:r>
              <a:rPr lang="en-US" dirty="0"/>
              <a:t>Could be faster for a short message</a:t>
            </a:r>
          </a:p>
          <a:p>
            <a:r>
              <a:rPr lang="en-US" dirty="0"/>
              <a:t>May be sent to multiple recipients </a:t>
            </a:r>
          </a:p>
          <a:p>
            <a:r>
              <a:rPr lang="en-US" dirty="0"/>
              <a:t>Doesn’t have to be answered </a:t>
            </a:r>
            <a:r>
              <a:rPr lang="en-US" dirty="0" smtClean="0"/>
              <a:t>immediately</a:t>
            </a:r>
            <a:endParaRPr lang="en-US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unobtrusive, private,  no one can </a:t>
            </a:r>
            <a:r>
              <a:rPr lang="en-US" dirty="0" smtClean="0"/>
              <a:t>overhear</a:t>
            </a:r>
          </a:p>
          <a:p>
            <a:r>
              <a:rPr lang="en-US" dirty="0"/>
              <a:t>multitasking, available in all </a:t>
            </a:r>
            <a:r>
              <a:rPr lang="en-US" dirty="0" smtClean="0"/>
              <a:t>environments</a:t>
            </a:r>
          </a:p>
          <a:p>
            <a:r>
              <a:rPr lang="en-US" dirty="0"/>
              <a:t>Could be faster for a short message</a:t>
            </a:r>
          </a:p>
          <a:p>
            <a:r>
              <a:rPr lang="en-US" dirty="0"/>
              <a:t>May be sent to multiple recipients </a:t>
            </a:r>
          </a:p>
          <a:p>
            <a:r>
              <a:rPr lang="en-US" dirty="0"/>
              <a:t>Doesn’t have to be answered immediately</a:t>
            </a:r>
          </a:p>
          <a:p>
            <a:r>
              <a:rPr lang="en-US" dirty="0"/>
              <a:t>You can review what you are sending </a:t>
            </a:r>
            <a:r>
              <a:rPr lang="en-US" dirty="0" smtClean="0"/>
              <a:t>before you send it 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unobtrusive, private,  no one can </a:t>
            </a:r>
            <a:r>
              <a:rPr lang="en-US" dirty="0" smtClean="0"/>
              <a:t>overhear</a:t>
            </a:r>
          </a:p>
          <a:p>
            <a:r>
              <a:rPr lang="en-US" dirty="0"/>
              <a:t>multitasking, available in all </a:t>
            </a:r>
            <a:r>
              <a:rPr lang="en-US" dirty="0" smtClean="0"/>
              <a:t>environments</a:t>
            </a:r>
          </a:p>
          <a:p>
            <a:r>
              <a:rPr lang="en-US" dirty="0"/>
              <a:t>Could be faster for a short message</a:t>
            </a:r>
          </a:p>
          <a:p>
            <a:r>
              <a:rPr lang="en-US" dirty="0"/>
              <a:t>May be sent to multiple recipients </a:t>
            </a:r>
          </a:p>
          <a:p>
            <a:r>
              <a:rPr lang="en-US" dirty="0"/>
              <a:t>Doesn’t have to be answered immediately</a:t>
            </a:r>
          </a:p>
          <a:p>
            <a:r>
              <a:rPr lang="en-US" dirty="0"/>
              <a:t>You can review what you are sending before you send it </a:t>
            </a:r>
          </a:p>
          <a:p>
            <a:r>
              <a:rPr lang="en-US" dirty="0"/>
              <a:t>For deaf or </a:t>
            </a:r>
            <a:r>
              <a:rPr lang="en-US" dirty="0" smtClean="0"/>
              <a:t>hearing-impaired</a:t>
            </a:r>
            <a:endParaRPr lang="en-US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tan\Desktop\pay-atten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295400"/>
            <a:ext cx="4562475" cy="5243263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Multitasking</a:t>
            </a:r>
            <a:endParaRPr lang="en-US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besides that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 and a video</a:t>
            </a:r>
          </a:p>
          <a:p>
            <a:r>
              <a:rPr lang="en-US" dirty="0" smtClean="0"/>
              <a:t>Text and a link</a:t>
            </a:r>
          </a:p>
          <a:p>
            <a:r>
              <a:rPr lang="en-US" dirty="0" smtClean="0"/>
              <a:t>Text and a picture</a:t>
            </a:r>
          </a:p>
          <a:p>
            <a:r>
              <a:rPr lang="en-US" dirty="0" smtClean="0"/>
              <a:t>Text me your name!</a:t>
            </a:r>
            <a:endParaRPr lang="en-US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Furthermore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weather alerts, news headlines </a:t>
            </a:r>
            <a:endParaRPr lang="en-US" dirty="0" smtClean="0"/>
          </a:p>
          <a:p>
            <a:r>
              <a:rPr lang="en-US" dirty="0"/>
              <a:t>medication reminders </a:t>
            </a:r>
            <a:endParaRPr lang="en-US" dirty="0" smtClean="0"/>
          </a:p>
          <a:p>
            <a:r>
              <a:rPr lang="en-US" dirty="0"/>
              <a:t>movie </a:t>
            </a:r>
            <a:r>
              <a:rPr lang="en-US" dirty="0" err="1"/>
              <a:t>showtimes</a:t>
            </a:r>
            <a:r>
              <a:rPr lang="en-US" dirty="0"/>
              <a:t> or local business listings </a:t>
            </a:r>
            <a:r>
              <a:rPr lang="en-US" dirty="0" smtClean="0"/>
              <a:t>from Yahoo! </a:t>
            </a:r>
            <a:r>
              <a:rPr lang="en-US" dirty="0"/>
              <a:t>o</a:t>
            </a:r>
            <a:r>
              <a:rPr lang="en-US" dirty="0" smtClean="0"/>
              <a:t>r Google after texting a query</a:t>
            </a:r>
          </a:p>
          <a:p>
            <a:r>
              <a:rPr lang="en-US" dirty="0"/>
              <a:t>Television poll or other poll won’t overload a network or require voice </a:t>
            </a:r>
            <a:r>
              <a:rPr lang="en-US" dirty="0" smtClean="0"/>
              <a:t>operators</a:t>
            </a:r>
          </a:p>
          <a:p>
            <a:r>
              <a:rPr lang="en-US" dirty="0"/>
              <a:t>networking services such as </a:t>
            </a:r>
            <a:r>
              <a:rPr lang="en-US" dirty="0" err="1"/>
              <a:t>Dodgeball</a:t>
            </a:r>
            <a:r>
              <a:rPr lang="en-US" dirty="0"/>
              <a:t> use SMS to alert </a:t>
            </a:r>
            <a:r>
              <a:rPr lang="en-US" dirty="0" smtClean="0"/>
              <a:t>people </a:t>
            </a:r>
            <a:r>
              <a:rPr lang="en-US" dirty="0"/>
              <a:t>when their friends or crushes are nearby</a:t>
            </a:r>
          </a:p>
          <a:p>
            <a:endParaRPr lang="en-US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However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Texting costs money</a:t>
            </a:r>
          </a:p>
          <a:p>
            <a:r>
              <a:rPr lang="en-US" dirty="0"/>
              <a:t>Texting became possible in the U.S. and </a:t>
            </a:r>
            <a:r>
              <a:rPr lang="en-US" dirty="0" smtClean="0"/>
              <a:t>Canada when companies figured out how to charge for texts from other companies</a:t>
            </a:r>
          </a:p>
          <a:p>
            <a:r>
              <a:rPr lang="en-US" dirty="0" smtClean="0"/>
              <a:t>A text message cost a company one third of one cent to send</a:t>
            </a:r>
          </a:p>
          <a:p>
            <a:r>
              <a:rPr lang="en-US" dirty="0" smtClean="0"/>
              <a:t>Charging 10 to 20 cents is a markup of… 4,000% ?</a:t>
            </a:r>
            <a:endParaRPr lang="en-US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Your phone constantly “checks in”</a:t>
            </a:r>
            <a:endParaRPr lang="en-US" dirty="0"/>
          </a:p>
        </p:txBody>
      </p:sp>
      <p:pic>
        <p:nvPicPr>
          <p:cNvPr id="6" name="Content Placeholder 5" descr="http://1.bp.blogspot.com/_GsA1O6LEH7c/RxDKYIWubyI/AAAAAAAAACk/Y9V2FZjizKk/s320/4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752600" y="1447800"/>
            <a:ext cx="6781799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Free apps are available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Apps were invented that used data networks to send texts for free</a:t>
            </a:r>
          </a:p>
          <a:p>
            <a:r>
              <a:rPr lang="en-US" dirty="0" smtClean="0"/>
              <a:t>About ¼ of </a:t>
            </a:r>
            <a:r>
              <a:rPr lang="en-US" dirty="0" err="1" smtClean="0"/>
              <a:t>texters</a:t>
            </a:r>
            <a:r>
              <a:rPr lang="en-US" dirty="0" smtClean="0"/>
              <a:t> use a free app</a:t>
            </a:r>
          </a:p>
          <a:p>
            <a:r>
              <a:rPr lang="en-US" dirty="0" smtClean="0"/>
              <a:t>Free apps are apparently legal</a:t>
            </a:r>
          </a:p>
          <a:p>
            <a:r>
              <a:rPr lang="en-US" dirty="0" smtClean="0"/>
              <a:t>Users may have to see advertisements or pay a fee</a:t>
            </a:r>
          </a:p>
          <a:p>
            <a:r>
              <a:rPr lang="en-US" dirty="0" smtClean="0"/>
              <a:t>Search for free texting apps to find one appropriate for you</a:t>
            </a:r>
            <a:endParaRPr lang="en-US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ing-zombies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000" y="381000"/>
            <a:ext cx="7543800" cy="5943600"/>
          </a:xfrm>
          <a:prstGeom prst="rect">
            <a:avLst/>
          </a:prstGeom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Texting often done in “shortcuts”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shortcuts are acronyms: LOL, LOLZ, OMG or AMG or OMD</a:t>
            </a:r>
          </a:p>
          <a:p>
            <a:r>
              <a:rPr lang="en-US" dirty="0" smtClean="0"/>
              <a:t>Some shortcuts are compressed words or inventive phonetic spelling: sup, </a:t>
            </a:r>
            <a:r>
              <a:rPr lang="en-US" dirty="0" err="1" smtClean="0"/>
              <a:t>plz</a:t>
            </a:r>
            <a:r>
              <a:rPr lang="en-US" dirty="0" smtClean="0"/>
              <a:t>, l8r</a:t>
            </a:r>
          </a:p>
          <a:p>
            <a:r>
              <a:rPr lang="en-US" dirty="0" smtClean="0"/>
              <a:t>Some are new words: </a:t>
            </a:r>
            <a:r>
              <a:rPr lang="en-US" dirty="0" err="1" smtClean="0"/>
              <a:t>meh</a:t>
            </a:r>
            <a:r>
              <a:rPr lang="en-US" dirty="0" smtClean="0"/>
              <a:t> (means mediocre), props (proper respect or acknowledgement)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tan\Desktop\mom-text-fa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850900"/>
            <a:ext cx="6769100" cy="5156200"/>
          </a:xfrm>
          <a:prstGeom prst="rect">
            <a:avLst/>
          </a:prstGeom>
          <a:noFill/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Stan\Desktop\text-shor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39537" y="380305"/>
            <a:ext cx="4064926" cy="6097389"/>
          </a:xfrm>
          <a:prstGeom prst="rect">
            <a:avLst/>
          </a:prstGeom>
          <a:noFill/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word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common shortcuts: </a:t>
            </a:r>
            <a:r>
              <a:rPr lang="en-US" dirty="0" smtClean="0">
                <a:hlinkClick r:id="rId2"/>
              </a:rPr>
              <a:t>http://netforbeginners.about.com/od/internetglossary/tp/The-Top-Text-Message-Acronyms-of-2011.htm</a:t>
            </a:r>
            <a:endParaRPr lang="en-US" dirty="0" smtClean="0"/>
          </a:p>
          <a:p>
            <a:r>
              <a:rPr lang="en-US" dirty="0" smtClean="0"/>
              <a:t>A dictionary of shortcuts: </a:t>
            </a:r>
            <a:r>
              <a:rPr lang="en-US" dirty="0" smtClean="0">
                <a:hlinkClick r:id="rId3"/>
              </a:rPr>
              <a:t>http://www.webopedia.com/quick_ref/textmessageabbreviations.asp/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1935162"/>
          </a:xfrm>
        </p:spPr>
        <p:txBody>
          <a:bodyPr>
            <a:normAutofit/>
          </a:bodyPr>
          <a:lstStyle/>
          <a:p>
            <a:r>
              <a:rPr lang="en-US" dirty="0" smtClean="0"/>
              <a:t>Messaging can be done using the data network on a </a:t>
            </a:r>
            <a:r>
              <a:rPr lang="en-US" dirty="0" err="1" smtClean="0"/>
              <a:t>smartphone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95600"/>
            <a:ext cx="7848600" cy="3230563"/>
          </a:xfrm>
        </p:spPr>
        <p:txBody>
          <a:bodyPr/>
          <a:lstStyle/>
          <a:p>
            <a:r>
              <a:rPr lang="en-US" dirty="0" smtClean="0"/>
              <a:t>Email, Windows Messenger,  Yahoo!, AOL instant messaging (AIM), ICQ, </a:t>
            </a:r>
            <a:r>
              <a:rPr lang="en-US" dirty="0" err="1" smtClean="0"/>
              <a:t>facebook</a:t>
            </a:r>
            <a:r>
              <a:rPr lang="en-US" dirty="0" smtClean="0"/>
              <a:t> messages, VoIP, Skype, Google+</a:t>
            </a:r>
          </a:p>
          <a:p>
            <a:r>
              <a:rPr lang="en-US" dirty="0" err="1"/>
              <a:t>f</a:t>
            </a:r>
            <a:r>
              <a:rPr lang="en-US" dirty="0" err="1" smtClean="0"/>
              <a:t>acebook</a:t>
            </a:r>
            <a:r>
              <a:rPr lang="en-US" dirty="0" smtClean="0"/>
              <a:t>, twitter, </a:t>
            </a:r>
            <a:r>
              <a:rPr lang="en-US" dirty="0" err="1" smtClean="0"/>
              <a:t>tumblr</a:t>
            </a:r>
            <a:r>
              <a:rPr lang="en-US" dirty="0" smtClean="0"/>
              <a:t>, and blogs are all free and are meant to be viewed by groups or made public</a:t>
            </a:r>
            <a:endParaRPr lang="en-US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There are many programs that allow you to send text messages from your computer to phones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524000"/>
            <a:ext cx="8077200" cy="4724400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MSM messages can be sent via </a:t>
            </a:r>
            <a:r>
              <a:rPr lang="en-US" sz="2400" dirty="0" smtClean="0"/>
              <a:t>email: </a:t>
            </a:r>
            <a:r>
              <a:rPr lang="en-US" sz="2400" u="sng" dirty="0" smtClean="0">
                <a:hlinkClick r:id="rId2"/>
              </a:rPr>
              <a:t>http</a:t>
            </a:r>
            <a:r>
              <a:rPr lang="en-US" sz="2400" u="sng" dirty="0">
                <a:hlinkClick r:id="rId2"/>
              </a:rPr>
              <a:t>://</a:t>
            </a:r>
            <a:r>
              <a:rPr lang="en-US" sz="2400" u="sng" dirty="0" smtClean="0">
                <a:hlinkClick r:id="rId2"/>
              </a:rPr>
              <a:t>www.ehow.com/how_2160755_send-text-message-cell-phone.html</a:t>
            </a:r>
            <a:endParaRPr lang="en-US" sz="2400" u="sng" dirty="0" smtClean="0"/>
          </a:p>
          <a:p>
            <a:r>
              <a:rPr lang="en-US" sz="2400" dirty="0"/>
              <a:t>Verizon phones can be messaged from a computer by going to a Verizon website or emailing </a:t>
            </a:r>
            <a:r>
              <a:rPr lang="en-US" sz="2400" dirty="0" smtClean="0"/>
              <a:t>Verizon: </a:t>
            </a:r>
            <a:r>
              <a:rPr lang="en-US" sz="2400" u="sng" dirty="0" smtClean="0">
                <a:hlinkClick r:id="rId3"/>
              </a:rPr>
              <a:t>http</a:t>
            </a:r>
            <a:r>
              <a:rPr lang="en-US" sz="2400" u="sng" dirty="0">
                <a:hlinkClick r:id="rId3"/>
              </a:rPr>
              <a:t>://www.ehow.com/how_2279421_send-verizon-wireless-customer-computer.html</a:t>
            </a:r>
            <a:r>
              <a:rPr lang="en-US" sz="2400" dirty="0"/>
              <a:t> </a:t>
            </a:r>
          </a:p>
          <a:p>
            <a:r>
              <a:rPr lang="en-US" sz="2400" dirty="0"/>
              <a:t>AT&amp;T is developing something called “Encore,” which will allow you access messages on </a:t>
            </a:r>
            <a:r>
              <a:rPr lang="en-US" sz="2400" dirty="0" err="1"/>
              <a:t>iPhone</a:t>
            </a:r>
            <a:r>
              <a:rPr lang="en-US" sz="2400" dirty="0"/>
              <a:t>, </a:t>
            </a:r>
            <a:r>
              <a:rPr lang="en-US" sz="2400" dirty="0" err="1"/>
              <a:t>iPad</a:t>
            </a:r>
            <a:r>
              <a:rPr lang="en-US" sz="2400" dirty="0"/>
              <a:t>, and </a:t>
            </a:r>
            <a:r>
              <a:rPr lang="en-US" sz="2400" dirty="0" smtClean="0"/>
              <a:t>computers </a:t>
            </a:r>
            <a:r>
              <a:rPr lang="en-US" sz="2400" u="sng" dirty="0" smtClean="0">
                <a:hlinkClick r:id="rId4"/>
              </a:rPr>
              <a:t>http</a:t>
            </a:r>
            <a:r>
              <a:rPr lang="en-US" sz="2400" u="sng" dirty="0">
                <a:hlinkClick r:id="rId4"/>
              </a:rPr>
              <a:t>://</a:t>
            </a:r>
            <a:r>
              <a:rPr lang="en-US" sz="2400" u="sng" dirty="0" smtClean="0">
                <a:hlinkClick r:id="rId4"/>
              </a:rPr>
              <a:t>www.att.com/gen/press-room?pid=21023</a:t>
            </a:r>
            <a:endParaRPr lang="en-US" sz="2400" u="sng" dirty="0" smtClean="0"/>
          </a:p>
          <a:p>
            <a:r>
              <a:rPr lang="en-US" sz="2400" dirty="0" smtClean="0"/>
              <a:t>Sprint offers a service that will send messages from your computer to the MSM Center to any phone </a:t>
            </a:r>
            <a:r>
              <a:rPr lang="en-US" sz="2400" u="sng" dirty="0" smtClean="0">
                <a:hlinkClick r:id="rId5"/>
              </a:rPr>
              <a:t>http://www.sprintusers.com/textmessage/</a:t>
            </a:r>
            <a:r>
              <a:rPr lang="en-US" sz="2400" dirty="0" smtClean="0"/>
              <a:t> </a:t>
            </a:r>
          </a:p>
          <a:p>
            <a:endParaRPr lang="en-US" sz="2400" u="sng" dirty="0" smtClean="0"/>
          </a:p>
          <a:p>
            <a:endParaRPr lang="en-US" sz="2400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762000"/>
            <a:ext cx="8077200" cy="548640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Google </a:t>
            </a:r>
            <a:r>
              <a:rPr lang="en-US" sz="2600" dirty="0"/>
              <a:t>Play has an app that syncs your phone and your computer, but only works with Android </a:t>
            </a:r>
            <a:r>
              <a:rPr lang="en-US" sz="2600" dirty="0" smtClean="0"/>
              <a:t>phones </a:t>
            </a:r>
            <a:r>
              <a:rPr lang="en-US" sz="2600" u="sng" dirty="0" smtClean="0">
                <a:hlinkClick r:id="rId2"/>
              </a:rPr>
              <a:t>http</a:t>
            </a:r>
            <a:r>
              <a:rPr lang="en-US" sz="2600" u="sng" dirty="0">
                <a:hlinkClick r:id="rId2"/>
              </a:rPr>
              <a:t>://mightytext.net/</a:t>
            </a:r>
            <a:r>
              <a:rPr lang="en-US" sz="2600" dirty="0"/>
              <a:t> </a:t>
            </a:r>
            <a:r>
              <a:rPr lang="en-US" sz="2600" dirty="0" smtClean="0"/>
              <a:t> </a:t>
            </a:r>
            <a:r>
              <a:rPr lang="en-US" sz="2600" u="sng" dirty="0" smtClean="0">
                <a:hlinkClick r:id="rId3"/>
              </a:rPr>
              <a:t>https</a:t>
            </a:r>
            <a:r>
              <a:rPr lang="en-US" sz="2600" u="sng" dirty="0">
                <a:hlinkClick r:id="rId3"/>
              </a:rPr>
              <a:t>://play.google.com/store/apps/details?id=com.verizon.messaging.vzmsgs&amp;hl=en</a:t>
            </a:r>
            <a:r>
              <a:rPr lang="en-US" sz="2600" dirty="0"/>
              <a:t> </a:t>
            </a:r>
            <a:endParaRPr lang="en-US" sz="2600" dirty="0" smtClean="0"/>
          </a:p>
          <a:p>
            <a:r>
              <a:rPr lang="en-US" sz="2800" dirty="0" err="1"/>
              <a:t>iPhone</a:t>
            </a:r>
            <a:r>
              <a:rPr lang="en-US" sz="2800" dirty="0"/>
              <a:t> users have </a:t>
            </a:r>
            <a:r>
              <a:rPr lang="en-US" sz="2800" dirty="0" err="1"/>
              <a:t>iMessage</a:t>
            </a:r>
            <a:r>
              <a:rPr lang="en-US" sz="2800" dirty="0"/>
              <a:t> for other Apple </a:t>
            </a:r>
            <a:r>
              <a:rPr lang="en-US" sz="2800" dirty="0" smtClean="0"/>
              <a:t>devices: </a:t>
            </a:r>
            <a:r>
              <a:rPr lang="en-US" sz="2800" u="sng" dirty="0" smtClean="0">
                <a:hlinkClick r:id="rId4"/>
              </a:rPr>
              <a:t>http</a:t>
            </a:r>
            <a:r>
              <a:rPr lang="en-US" sz="2800" u="sng" dirty="0">
                <a:hlinkClick r:id="rId4"/>
              </a:rPr>
              <a:t>://www.apple.com/ios/features.html</a:t>
            </a:r>
            <a:r>
              <a:rPr lang="en-US" sz="2800" dirty="0"/>
              <a:t> </a:t>
            </a:r>
            <a:endParaRPr lang="en-US" sz="2800" dirty="0" smtClean="0"/>
          </a:p>
          <a:p>
            <a:r>
              <a:rPr lang="en-US" sz="2800" dirty="0"/>
              <a:t>Happy Fingers app for </a:t>
            </a:r>
            <a:r>
              <a:rPr lang="en-US" sz="2800" dirty="0" err="1"/>
              <a:t>iPhone</a:t>
            </a:r>
            <a:r>
              <a:rPr lang="en-US" sz="2800" dirty="0"/>
              <a:t> for </a:t>
            </a:r>
            <a:r>
              <a:rPr lang="en-US" sz="2800" dirty="0" smtClean="0"/>
              <a:t>PCs: </a:t>
            </a:r>
            <a:r>
              <a:rPr lang="en-US" sz="2800" u="sng" dirty="0" smtClean="0">
                <a:hlinkClick r:id="rId5"/>
              </a:rPr>
              <a:t>http</a:t>
            </a:r>
            <a:r>
              <a:rPr lang="en-US" sz="2800" u="sng" dirty="0">
                <a:hlinkClick r:id="rId5"/>
              </a:rPr>
              <a:t>://www.happyfingersapp.com/</a:t>
            </a:r>
            <a:r>
              <a:rPr lang="en-US" sz="2800" dirty="0"/>
              <a:t> </a:t>
            </a:r>
          </a:p>
          <a:p>
            <a:r>
              <a:rPr lang="en-US" sz="2800" dirty="0"/>
              <a:t>video of “</a:t>
            </a:r>
            <a:r>
              <a:rPr lang="en-US" sz="2800" dirty="0" err="1"/>
              <a:t>WifiSMS</a:t>
            </a:r>
            <a:r>
              <a:rPr lang="en-US" sz="2800" dirty="0"/>
              <a:t>”  is harder to set up, but is more </a:t>
            </a:r>
            <a:r>
              <a:rPr lang="en-US" sz="2800" dirty="0" smtClean="0"/>
              <a:t>integrated: </a:t>
            </a:r>
            <a:r>
              <a:rPr lang="en-US" sz="2800" u="sng" dirty="0" smtClean="0">
                <a:hlinkClick r:id="rId6"/>
              </a:rPr>
              <a:t>http</a:t>
            </a:r>
            <a:r>
              <a:rPr lang="en-US" sz="2800" u="sng" dirty="0">
                <a:hlinkClick r:id="rId6"/>
              </a:rPr>
              <a:t>://www.youtube.com/watch?v=CRUy-1t7KEw</a:t>
            </a:r>
            <a:r>
              <a:rPr lang="en-US" sz="2800" dirty="0"/>
              <a:t> </a:t>
            </a:r>
          </a:p>
          <a:p>
            <a:endParaRPr lang="en-US" sz="2800" dirty="0"/>
          </a:p>
          <a:p>
            <a:endParaRPr lang="en-US" sz="2600" dirty="0"/>
          </a:p>
          <a:p>
            <a:endParaRPr lang="en-US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Sending a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SMS (short message service) is limited to 160 </a:t>
            </a:r>
            <a:r>
              <a:rPr lang="en-US" dirty="0" smtClean="0"/>
              <a:t>characters</a:t>
            </a:r>
            <a:endParaRPr lang="en-US" dirty="0" smtClean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Sending a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SMS (short message service) is limited to 160 characters</a:t>
            </a:r>
          </a:p>
          <a:p>
            <a:r>
              <a:rPr lang="en-US" dirty="0" smtClean="0"/>
              <a:t>Can be sent to phones, computers, and </a:t>
            </a:r>
            <a:r>
              <a:rPr lang="en-US" dirty="0" smtClean="0"/>
              <a:t>PDAs</a:t>
            </a:r>
            <a:endParaRPr lang="en-US" dirty="0" smtClean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Sending a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SMS (short message service) is limited to 160 characters</a:t>
            </a:r>
          </a:p>
          <a:p>
            <a:r>
              <a:rPr lang="en-US" dirty="0" smtClean="0"/>
              <a:t>Can be sent to phones, computers, and PDAs</a:t>
            </a:r>
          </a:p>
          <a:p>
            <a:r>
              <a:rPr lang="en-US" dirty="0" smtClean="0"/>
              <a:t>PDA = Personal Digital Assistant </a:t>
            </a:r>
            <a:endParaRPr lang="en-US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90600" y="274638"/>
            <a:ext cx="7696200" cy="2011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Your SMS text goes to a SMSC (short message service center) to be delivered or held for several days</a:t>
            </a:r>
            <a:endParaRPr lang="en-US" dirty="0"/>
          </a:p>
        </p:txBody>
      </p:sp>
      <p:pic>
        <p:nvPicPr>
          <p:cNvPr id="6" name="Content Placeholder 5" descr="http://1.bp.blogspot.com/_GsA1O6LEH7c/RxDKYIWubyI/AAAAAAAAACk/Y9V2FZjizKk/s320/4.JPG"/>
          <p:cNvPicPr>
            <a:picLocks noGrp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143000" y="2438400"/>
            <a:ext cx="6324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1616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EMS</a:t>
            </a:r>
            <a:br>
              <a:rPr lang="en-US" dirty="0" smtClean="0"/>
            </a:br>
            <a:r>
              <a:rPr lang="en-US" dirty="0" smtClean="0"/>
              <a:t>Enhanced Messaging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819400"/>
            <a:ext cx="7696200" cy="3306763"/>
          </a:xfrm>
        </p:spPr>
        <p:txBody>
          <a:bodyPr/>
          <a:lstStyle/>
          <a:p>
            <a:r>
              <a:rPr lang="en-US" dirty="0" smtClean="0"/>
              <a:t>Formatted text</a:t>
            </a:r>
          </a:p>
          <a:p>
            <a:r>
              <a:rPr lang="en-US" dirty="0" smtClean="0"/>
              <a:t>Sound effects</a:t>
            </a:r>
          </a:p>
          <a:p>
            <a:r>
              <a:rPr lang="en-US" dirty="0" smtClean="0"/>
              <a:t>Small pictures and icons</a:t>
            </a:r>
            <a:endParaRPr lang="en-US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848600" cy="2316162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M</a:t>
            </a:r>
            <a:r>
              <a:rPr lang="en-US" dirty="0" smtClean="0"/>
              <a:t>MS</a:t>
            </a:r>
            <a:br>
              <a:rPr lang="en-US" dirty="0" smtClean="0"/>
            </a:br>
            <a:r>
              <a:rPr lang="en-US" dirty="0" smtClean="0"/>
              <a:t>Multimedia Messaging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819400"/>
            <a:ext cx="7772400" cy="3306763"/>
          </a:xfrm>
        </p:spPr>
        <p:txBody>
          <a:bodyPr/>
          <a:lstStyle/>
          <a:p>
            <a:r>
              <a:rPr lang="en-US" dirty="0" smtClean="0"/>
              <a:t>Animations</a:t>
            </a:r>
          </a:p>
          <a:p>
            <a:r>
              <a:rPr lang="en-US" dirty="0" smtClean="0"/>
              <a:t>Audio and video files</a:t>
            </a:r>
          </a:p>
          <a:p>
            <a:r>
              <a:rPr lang="en-US" dirty="0" smtClean="0"/>
              <a:t>Streaming video</a:t>
            </a:r>
          </a:p>
          <a:p>
            <a:r>
              <a:rPr lang="en-US" dirty="0" smtClean="0"/>
              <a:t>Requires a 3G network</a:t>
            </a:r>
            <a:endParaRPr lang="en-US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unobtrusive, private,  no one can </a:t>
            </a:r>
            <a:r>
              <a:rPr lang="en-US" dirty="0" smtClean="0"/>
              <a:t>overhear</a:t>
            </a:r>
            <a:endParaRPr lang="en-US" dirty="0" smtClean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215</TotalTime>
  <Words>814</Words>
  <Application>Microsoft Office PowerPoint</Application>
  <PresentationFormat>On-screen Show (4:3)</PresentationFormat>
  <Paragraphs>102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Solstice</vt:lpstr>
      <vt:lpstr>Text Messaging</vt:lpstr>
      <vt:lpstr>Your phone constantly “checks in”</vt:lpstr>
      <vt:lpstr>Sending a text</vt:lpstr>
      <vt:lpstr>Sending a text</vt:lpstr>
      <vt:lpstr>Sending a text</vt:lpstr>
      <vt:lpstr>Your SMS text goes to a SMSC (short message service center) to be delivered or held for several days</vt:lpstr>
      <vt:lpstr>EMS Enhanced Messaging Service</vt:lpstr>
      <vt:lpstr>MMS Multimedia Messaging Service</vt:lpstr>
      <vt:lpstr>So What?</vt:lpstr>
      <vt:lpstr>So What?</vt:lpstr>
      <vt:lpstr>So What?</vt:lpstr>
      <vt:lpstr>So What?</vt:lpstr>
      <vt:lpstr>So What?</vt:lpstr>
      <vt:lpstr>So What?</vt:lpstr>
      <vt:lpstr>So What?</vt:lpstr>
      <vt:lpstr>About Multitasking</vt:lpstr>
      <vt:lpstr>And besides that</vt:lpstr>
      <vt:lpstr>Furthermore</vt:lpstr>
      <vt:lpstr>However</vt:lpstr>
      <vt:lpstr>Free apps are available</vt:lpstr>
      <vt:lpstr>Slide 21</vt:lpstr>
      <vt:lpstr>Texting often done in “shortcuts”</vt:lpstr>
      <vt:lpstr>Slide 23</vt:lpstr>
      <vt:lpstr>Slide 24</vt:lpstr>
      <vt:lpstr>Online word lists</vt:lpstr>
      <vt:lpstr>Messaging can be done using the data network on a smartphone</vt:lpstr>
      <vt:lpstr>There are many programs that allow you to send text messages from your computer to phones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phone constantly “checks in”</dc:title>
  <dc:creator>Stan</dc:creator>
  <cp:lastModifiedBy>Stan</cp:lastModifiedBy>
  <cp:revision>21</cp:revision>
  <dcterms:created xsi:type="dcterms:W3CDTF">2012-07-14T08:21:40Z</dcterms:created>
  <dcterms:modified xsi:type="dcterms:W3CDTF">2012-07-14T20:05:41Z</dcterms:modified>
  <cp:contentStatus/>
</cp:coreProperties>
</file>